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7" r:id="rId3"/>
    <p:sldMasterId id="2147483709" r:id="rId4"/>
    <p:sldMasterId id="2147483723" r:id="rId5"/>
    <p:sldMasterId id="2147483735" r:id="rId6"/>
    <p:sldMasterId id="2147483747" r:id="rId7"/>
    <p:sldMasterId id="2147483759" r:id="rId8"/>
    <p:sldMasterId id="2147483771" r:id="rId9"/>
    <p:sldMasterId id="2147483786" r:id="rId10"/>
  </p:sldMasterIdLst>
  <p:notesMasterIdLst>
    <p:notesMasterId r:id="rId30"/>
  </p:notesMasterIdLst>
  <p:sldIdLst>
    <p:sldId id="257" r:id="rId11"/>
    <p:sldId id="370" r:id="rId12"/>
    <p:sldId id="347" r:id="rId13"/>
    <p:sldId id="262" r:id="rId14"/>
    <p:sldId id="263" r:id="rId15"/>
    <p:sldId id="11719" r:id="rId16"/>
    <p:sldId id="11721" r:id="rId17"/>
    <p:sldId id="11720" r:id="rId18"/>
    <p:sldId id="11717" r:id="rId19"/>
    <p:sldId id="268" r:id="rId20"/>
    <p:sldId id="259" r:id="rId21"/>
    <p:sldId id="521" r:id="rId22"/>
    <p:sldId id="522" r:id="rId23"/>
    <p:sldId id="524" r:id="rId24"/>
    <p:sldId id="523" r:id="rId25"/>
    <p:sldId id="342" r:id="rId26"/>
    <p:sldId id="343" r:id="rId27"/>
    <p:sldId id="344" r:id="rId28"/>
    <p:sldId id="26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609" autoAdjust="0"/>
  </p:normalViewPr>
  <p:slideViewPr>
    <p:cSldViewPr snapToGrid="0">
      <p:cViewPr varScale="1">
        <p:scale>
          <a:sx n="54" d="100"/>
          <a:sy n="54" d="100"/>
        </p:scale>
        <p:origin x="11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1A16B-A39A-42BB-8B7F-437F20E6C63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8FA22-C775-47B5-B872-0911A41CC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85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459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7.png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D5C0FA-6A49-4684-8B71-D7A9C2C267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26B019-51AA-4297-AB38-6178619FC0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F17FAA-0B9C-4224-A052-0005E24A98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FF0A8E-8C82-484D-8CD5-1A595B23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432315-C7F9-4EF9-A773-BF7A6C3F4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7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8141D-1912-4232-9B9B-193C25B6E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3900371-0FC6-4F0C-B401-9A6B47844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49321E-3F37-4646-9C64-E64DC01B13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08E6A3-BD4B-4F08-BAEB-C4FAECABC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37F07-2D83-4394-900A-A42BC09D9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27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99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63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29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27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5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17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C432600-F88F-5D34-3917-0FC802F6A0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69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-1" y="457200"/>
            <a:ext cx="12192001" cy="5928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463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292423" y="231819"/>
            <a:ext cx="11633415" cy="6426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944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E32A10B-896E-692A-EF01-ACFBF74EE0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C521FD3-534A-25C5-B838-307C697D23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-1" y="457200"/>
            <a:ext cx="12192001" cy="5928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520C588-5CCE-4A48-8EB8-928C545378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23" y="497836"/>
            <a:ext cx="990604" cy="99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6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4462175-1460-4400-8E89-5622239A40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25E5E8-844D-4D63-A8C0-4E502A73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643901-3E86-4E5D-A658-308D58F9DD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9401C2-F27D-4367-9FEC-C5A81C83B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397F8C-8EA9-4399-AA51-1EE6B1C2D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7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29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6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630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90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139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3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95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25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01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477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30" y="1122400"/>
            <a:ext cx="9144173" cy="2387680"/>
          </a:xfrm>
          <a:prstGeom prst="rect">
            <a:avLst/>
          </a:prstGeom>
        </p:spPr>
        <p:txBody>
          <a:bodyPr lIns="88532" tIns="44266" rIns="88532" bIns="44266" anchor="b"/>
          <a:lstStyle>
            <a:lvl1pPr algn="ctr">
              <a:defRPr sz="599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30" y="3602159"/>
            <a:ext cx="9144173" cy="1655817"/>
          </a:xfrm>
          <a:prstGeom prst="rect">
            <a:avLst/>
          </a:prstGeom>
        </p:spPr>
        <p:txBody>
          <a:bodyPr lIns="88532" tIns="44266" rIns="88532" bIns="44266"/>
          <a:lstStyle>
            <a:lvl1pPr marL="0" indent="0" algn="ctr">
              <a:buNone/>
              <a:defRPr sz="2397"/>
            </a:lvl1pPr>
            <a:lvl2pPr marL="456346" indent="0" algn="ctr">
              <a:buNone/>
              <a:defRPr sz="2022"/>
            </a:lvl2pPr>
            <a:lvl3pPr marL="912692" indent="0" algn="ctr">
              <a:buNone/>
              <a:defRPr sz="1798"/>
            </a:lvl3pPr>
            <a:lvl4pPr marL="1369038" indent="0" algn="ctr">
              <a:buNone/>
              <a:defRPr sz="1573"/>
            </a:lvl4pPr>
            <a:lvl5pPr marL="1824924" indent="0" algn="ctr">
              <a:buNone/>
              <a:defRPr sz="1573"/>
            </a:lvl5pPr>
            <a:lvl6pPr marL="2281270" indent="0" algn="ctr">
              <a:buNone/>
              <a:defRPr sz="1573"/>
            </a:lvl6pPr>
            <a:lvl7pPr marL="2737616" indent="0" algn="ctr">
              <a:buNone/>
              <a:defRPr sz="1573"/>
            </a:lvl7pPr>
            <a:lvl8pPr marL="3193961" indent="0" algn="ctr">
              <a:buNone/>
              <a:defRPr sz="1573"/>
            </a:lvl8pPr>
            <a:lvl9pPr marL="3650308" indent="0" algn="ctr">
              <a:buNone/>
              <a:defRPr sz="1573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89055396"/>
      </p:ext>
    </p:extLst>
  </p:cSld>
  <p:clrMapOvr>
    <a:masterClrMapping/>
  </p:clrMapOvr>
  <p:transition advClick="0" advTm="3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 lIns="88532" tIns="44266" rIns="88532" bIns="44266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226" y="1158128"/>
            <a:ext cx="5980067" cy="3275847"/>
          </a:xfrm>
          <a:prstGeom prst="rect">
            <a:avLst/>
          </a:prstGeo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67108593"/>
      </p:ext>
    </p:extLst>
  </p:cSld>
  <p:clrMapOvr>
    <a:masterClrMapping/>
  </p:clrMapOvr>
  <p:transition advClick="0" advTm="3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66" y="1709796"/>
            <a:ext cx="10515799" cy="2852833"/>
          </a:xfrm>
          <a:prstGeom prst="rect">
            <a:avLst/>
          </a:prstGeom>
        </p:spPr>
        <p:txBody>
          <a:bodyPr lIns="88532" tIns="44266" rIns="88532" bIns="44266" anchor="b"/>
          <a:lstStyle>
            <a:lvl1pPr>
              <a:defRPr sz="599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66" y="4589617"/>
            <a:ext cx="10515799" cy="1500237"/>
          </a:xfrm>
          <a:prstGeom prst="rect">
            <a:avLst/>
          </a:prstGeom>
        </p:spPr>
        <p:txBody>
          <a:bodyPr lIns="88532" tIns="44266" rIns="88532" bIns="44266"/>
          <a:lstStyle>
            <a:lvl1pPr marL="0" indent="0">
              <a:buNone/>
              <a:defRPr sz="2397">
                <a:solidFill>
                  <a:schemeClr val="tx1">
                    <a:tint val="75000"/>
                  </a:schemeClr>
                </a:solidFill>
              </a:defRPr>
            </a:lvl1pPr>
            <a:lvl2pPr marL="45634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2pPr>
            <a:lvl3pPr marL="912692" indent="0">
              <a:buNone/>
              <a:defRPr sz="1798">
                <a:solidFill>
                  <a:schemeClr val="tx1">
                    <a:tint val="75000"/>
                  </a:schemeClr>
                </a:solidFill>
              </a:defRPr>
            </a:lvl3pPr>
            <a:lvl4pPr marL="1369038" indent="0">
              <a:buNone/>
              <a:defRPr sz="1573">
                <a:solidFill>
                  <a:schemeClr val="tx1">
                    <a:tint val="75000"/>
                  </a:schemeClr>
                </a:solidFill>
              </a:defRPr>
            </a:lvl4pPr>
            <a:lvl5pPr marL="1824924" indent="0">
              <a:buNone/>
              <a:defRPr sz="1573">
                <a:solidFill>
                  <a:schemeClr val="tx1">
                    <a:tint val="75000"/>
                  </a:schemeClr>
                </a:solidFill>
              </a:defRPr>
            </a:lvl5pPr>
            <a:lvl6pPr marL="2281270" indent="0">
              <a:buNone/>
              <a:defRPr sz="1573">
                <a:solidFill>
                  <a:schemeClr val="tx1">
                    <a:tint val="75000"/>
                  </a:schemeClr>
                </a:solidFill>
              </a:defRPr>
            </a:lvl6pPr>
            <a:lvl7pPr marL="2737616" indent="0">
              <a:buNone/>
              <a:defRPr sz="1573">
                <a:solidFill>
                  <a:schemeClr val="tx1">
                    <a:tint val="75000"/>
                  </a:schemeClr>
                </a:solidFill>
              </a:defRPr>
            </a:lvl7pPr>
            <a:lvl8pPr marL="3193961" indent="0">
              <a:buNone/>
              <a:defRPr sz="1573">
                <a:solidFill>
                  <a:schemeClr val="tx1">
                    <a:tint val="75000"/>
                  </a:schemeClr>
                </a:solidFill>
              </a:defRPr>
            </a:lvl8pPr>
            <a:lvl9pPr marL="3650308" indent="0">
              <a:buNone/>
              <a:defRPr sz="15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92758607"/>
      </p:ext>
    </p:extLst>
  </p:cSld>
  <p:clrMapOvr>
    <a:masterClrMapping/>
  </p:clrMapOvr>
  <p:transition advClick="0" advTm="300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 lIns="88532" tIns="44266" rIns="88532" bIns="44266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7"/>
            <a:ext cx="5181698" cy="4351484"/>
          </a:xfrm>
          <a:prstGeom prst="rect">
            <a:avLst/>
          </a:prstGeo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317" y="1825687"/>
            <a:ext cx="5181698" cy="4351484"/>
          </a:xfrm>
          <a:prstGeom prst="rect">
            <a:avLst/>
          </a:prstGeo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50932777"/>
      </p:ext>
    </p:extLst>
  </p:cSld>
  <p:clrMapOvr>
    <a:masterClrMapping/>
  </p:clrMapOvr>
  <p:transition advClick="0" advTm="300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365138"/>
            <a:ext cx="10515799" cy="1325608"/>
          </a:xfrm>
          <a:prstGeom prst="rect">
            <a:avLst/>
          </a:prstGeom>
        </p:spPr>
        <p:txBody>
          <a:bodyPr lIns="88532" tIns="44266" rIns="88532" bIns="44266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7" y="1778497"/>
            <a:ext cx="4873666" cy="823940"/>
          </a:xfrm>
          <a:prstGeom prst="rect">
            <a:avLst/>
          </a:prstGeom>
        </p:spPr>
        <p:txBody>
          <a:bodyPr lIns="88532" tIns="44266" rIns="88532" bIns="44266" anchor="ctr" anchorCtr="0"/>
          <a:lstStyle>
            <a:lvl1pPr marL="0" indent="0">
              <a:buNone/>
              <a:defRPr sz="2771"/>
            </a:lvl1pPr>
            <a:lvl2pPr marL="456346" indent="0">
              <a:buNone/>
              <a:defRPr sz="2397"/>
            </a:lvl2pPr>
            <a:lvl3pPr marL="912692" indent="0">
              <a:buNone/>
              <a:defRPr sz="2022"/>
            </a:lvl3pPr>
            <a:lvl4pPr marL="1369038" indent="0">
              <a:buNone/>
              <a:defRPr sz="1798"/>
            </a:lvl4pPr>
            <a:lvl5pPr marL="1824924" indent="0">
              <a:buNone/>
              <a:defRPr sz="1798"/>
            </a:lvl5pPr>
            <a:lvl6pPr marL="2281270" indent="0">
              <a:buNone/>
              <a:defRPr sz="1798"/>
            </a:lvl6pPr>
            <a:lvl7pPr marL="2737616" indent="0">
              <a:buNone/>
              <a:defRPr sz="1798"/>
            </a:lvl7pPr>
            <a:lvl8pPr marL="3193961" indent="0">
              <a:buNone/>
              <a:defRPr sz="1798"/>
            </a:lvl8pPr>
            <a:lvl9pPr marL="3650308" indent="0">
              <a:buNone/>
              <a:defRPr sz="179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7" y="2665468"/>
            <a:ext cx="4873666" cy="3524402"/>
          </a:xfrm>
          <a:prstGeom prst="rect">
            <a:avLst/>
          </a:prstGeo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057" y="1778497"/>
            <a:ext cx="4897668" cy="823940"/>
          </a:xfrm>
          <a:prstGeom prst="rect">
            <a:avLst/>
          </a:prstGeom>
        </p:spPr>
        <p:txBody>
          <a:bodyPr lIns="88532" tIns="44266" rIns="88532" bIns="44266" anchor="ctr" anchorCtr="0"/>
          <a:lstStyle>
            <a:lvl1pPr marL="0" indent="0">
              <a:buNone/>
              <a:defRPr sz="2771"/>
            </a:lvl1pPr>
            <a:lvl2pPr marL="456346" indent="0">
              <a:buNone/>
              <a:defRPr sz="2397"/>
            </a:lvl2pPr>
            <a:lvl3pPr marL="912692" indent="0">
              <a:buNone/>
              <a:defRPr sz="2022"/>
            </a:lvl3pPr>
            <a:lvl4pPr marL="1369038" indent="0">
              <a:buNone/>
              <a:defRPr sz="1798"/>
            </a:lvl4pPr>
            <a:lvl5pPr marL="1824924" indent="0">
              <a:buNone/>
              <a:defRPr sz="1798"/>
            </a:lvl5pPr>
            <a:lvl6pPr marL="2281270" indent="0">
              <a:buNone/>
              <a:defRPr sz="1798"/>
            </a:lvl6pPr>
            <a:lvl7pPr marL="2737616" indent="0">
              <a:buNone/>
              <a:defRPr sz="1798"/>
            </a:lvl7pPr>
            <a:lvl8pPr marL="3193961" indent="0">
              <a:buNone/>
              <a:defRPr sz="1798"/>
            </a:lvl8pPr>
            <a:lvl9pPr marL="3650308" indent="0">
              <a:buNone/>
              <a:defRPr sz="179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057" y="2665468"/>
            <a:ext cx="4897668" cy="3524402"/>
          </a:xfrm>
          <a:prstGeom prst="rect">
            <a:avLst/>
          </a:prstGeo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46948154"/>
      </p:ext>
    </p:extLst>
  </p:cSld>
  <p:clrMapOvr>
    <a:masterClrMapping/>
  </p:clrMapOvr>
  <p:transition advClick="0" advTm="300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 lIns="88532" tIns="44266" rIns="88532" bIns="44266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12076966"/>
      </p:ext>
    </p:extLst>
  </p:cSld>
  <p:clrMapOvr>
    <a:masterClrMapping/>
  </p:clrMapOvr>
  <p:transition advClick="0" advTm="300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420151"/>
      </p:ext>
    </p:extLst>
  </p:cSld>
  <p:clrMapOvr>
    <a:masterClrMapping/>
  </p:clrMapOvr>
  <p:transition advClick="0" advTm="300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3" y="457216"/>
            <a:ext cx="3932311" cy="1600253"/>
          </a:xfrm>
          <a:prstGeom prst="rect">
            <a:avLst/>
          </a:prstGeom>
        </p:spPr>
        <p:txBody>
          <a:bodyPr lIns="88532" tIns="44266" rIns="88532" bIns="44266" anchor="b"/>
          <a:lstStyle>
            <a:lvl1pPr>
              <a:defRPr sz="322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287" y="987458"/>
            <a:ext cx="6172317" cy="4873788"/>
          </a:xfrm>
          <a:prstGeom prst="rect">
            <a:avLst/>
          </a:prstGeom>
        </p:spPr>
        <p:txBody>
          <a:bodyPr lIns="88532" tIns="44266" rIns="88532" bIns="44266"/>
          <a:lstStyle>
            <a:lvl1pPr>
              <a:defRPr sz="3221"/>
            </a:lvl1pPr>
            <a:lvl2pPr>
              <a:defRPr sz="2771"/>
            </a:lvl2pPr>
            <a:lvl3pPr>
              <a:defRPr sz="2397"/>
            </a:lvl3pPr>
            <a:lvl4pPr>
              <a:defRPr sz="2022"/>
            </a:lvl4pPr>
            <a:lvl5pPr>
              <a:defRPr sz="2022"/>
            </a:lvl5pPr>
            <a:lvl6pPr>
              <a:defRPr sz="2022"/>
            </a:lvl6pPr>
            <a:lvl7pPr>
              <a:defRPr sz="2022"/>
            </a:lvl7pPr>
            <a:lvl8pPr>
              <a:defRPr sz="2022"/>
            </a:lvl8pPr>
            <a:lvl9pPr>
              <a:defRPr sz="202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3" y="2057470"/>
            <a:ext cx="3932311" cy="3811715"/>
          </a:xfrm>
          <a:prstGeom prst="rect">
            <a:avLst/>
          </a:prstGeom>
        </p:spPr>
        <p:txBody>
          <a:bodyPr lIns="88532" tIns="44266" rIns="88532" bIns="44266"/>
          <a:lstStyle>
            <a:lvl1pPr marL="0" indent="0">
              <a:buNone/>
              <a:defRPr sz="1573"/>
            </a:lvl1pPr>
            <a:lvl2pPr marL="456346" indent="0">
              <a:buNone/>
              <a:defRPr sz="1423"/>
            </a:lvl2pPr>
            <a:lvl3pPr marL="912692" indent="0">
              <a:buNone/>
              <a:defRPr sz="1198"/>
            </a:lvl3pPr>
            <a:lvl4pPr marL="1369038" indent="0">
              <a:buNone/>
              <a:defRPr sz="974"/>
            </a:lvl4pPr>
            <a:lvl5pPr marL="1824924" indent="0">
              <a:buNone/>
              <a:defRPr sz="974"/>
            </a:lvl5pPr>
            <a:lvl6pPr marL="2281270" indent="0">
              <a:buNone/>
              <a:defRPr sz="974"/>
            </a:lvl6pPr>
            <a:lvl7pPr marL="2737616" indent="0">
              <a:buNone/>
              <a:defRPr sz="974"/>
            </a:lvl7pPr>
            <a:lvl8pPr marL="3193961" indent="0">
              <a:buNone/>
              <a:defRPr sz="974"/>
            </a:lvl8pPr>
            <a:lvl9pPr marL="3650308" indent="0">
              <a:buNone/>
              <a:defRPr sz="97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69894146"/>
      </p:ext>
    </p:extLst>
  </p:cSld>
  <p:clrMapOvr>
    <a:masterClrMapping/>
  </p:clrMapOvr>
  <p:transition advClick="0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7FE604-9CAC-4738-B9D5-3E68A55D0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97712C-2192-4A92-8DB6-BA7088887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5083B4-B3B2-4DE3-9635-DE05C17702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6143E8-FCD5-42F5-BED3-BF3B077C9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B3647-E517-4589-930D-C556B955F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22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457216"/>
            <a:ext cx="4165428" cy="1600253"/>
          </a:xfrm>
          <a:prstGeom prst="rect">
            <a:avLst/>
          </a:prstGeom>
        </p:spPr>
        <p:txBody>
          <a:bodyPr lIns="88532" tIns="44266" rIns="88532" bIns="44266" anchor="b"/>
          <a:lstStyle>
            <a:lvl1pPr>
              <a:defRPr sz="322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287" y="457217"/>
            <a:ext cx="6172317" cy="5404031"/>
          </a:xfrm>
          <a:prstGeom prst="rect">
            <a:avLst/>
          </a:prstGeom>
        </p:spPr>
        <p:txBody>
          <a:bodyPr lIns="88532" tIns="44266" rIns="88532" bIns="44266"/>
          <a:lstStyle>
            <a:lvl1pPr marL="0" indent="0">
              <a:buNone/>
              <a:defRPr sz="3221"/>
            </a:lvl1pPr>
            <a:lvl2pPr marL="456346" indent="0">
              <a:buNone/>
              <a:defRPr sz="2771"/>
            </a:lvl2pPr>
            <a:lvl3pPr marL="912692" indent="0">
              <a:buNone/>
              <a:defRPr sz="2397"/>
            </a:lvl3pPr>
            <a:lvl4pPr marL="1369038" indent="0">
              <a:buNone/>
              <a:defRPr sz="2022"/>
            </a:lvl4pPr>
            <a:lvl5pPr marL="1824924" indent="0">
              <a:buNone/>
              <a:defRPr sz="2022"/>
            </a:lvl5pPr>
            <a:lvl6pPr marL="2281270" indent="0">
              <a:buNone/>
              <a:defRPr sz="2022"/>
            </a:lvl6pPr>
            <a:lvl7pPr marL="2737616" indent="0">
              <a:buNone/>
              <a:defRPr sz="2022"/>
            </a:lvl7pPr>
            <a:lvl8pPr marL="3193961" indent="0">
              <a:buNone/>
              <a:defRPr sz="2022"/>
            </a:lvl8pPr>
            <a:lvl9pPr marL="3650308" indent="0">
              <a:buNone/>
              <a:defRPr sz="2022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4" y="2057470"/>
            <a:ext cx="4165428" cy="3811715"/>
          </a:xfrm>
          <a:prstGeom prst="rect">
            <a:avLst/>
          </a:prstGeom>
        </p:spPr>
        <p:txBody>
          <a:bodyPr lIns="88532" tIns="44266" rIns="88532" bIns="44266"/>
          <a:lstStyle>
            <a:lvl1pPr marL="0" indent="0">
              <a:buNone/>
              <a:defRPr sz="2022"/>
            </a:lvl1pPr>
            <a:lvl2pPr marL="456346" indent="0">
              <a:buNone/>
              <a:defRPr sz="1798"/>
            </a:lvl2pPr>
            <a:lvl3pPr marL="912692" indent="0">
              <a:buNone/>
              <a:defRPr sz="1573"/>
            </a:lvl3pPr>
            <a:lvl4pPr marL="1369038" indent="0">
              <a:buNone/>
              <a:defRPr sz="1423"/>
            </a:lvl4pPr>
            <a:lvl5pPr marL="1824924" indent="0">
              <a:buNone/>
              <a:defRPr sz="1423"/>
            </a:lvl5pPr>
            <a:lvl6pPr marL="2281270" indent="0">
              <a:buNone/>
              <a:defRPr sz="1423"/>
            </a:lvl6pPr>
            <a:lvl7pPr marL="2737616" indent="0">
              <a:buNone/>
              <a:defRPr sz="1423"/>
            </a:lvl7pPr>
            <a:lvl8pPr marL="3193961" indent="0">
              <a:buNone/>
              <a:defRPr sz="1423"/>
            </a:lvl8pPr>
            <a:lvl9pPr marL="3650308" indent="0">
              <a:buNone/>
              <a:defRPr sz="142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4212458"/>
      </p:ext>
    </p:extLst>
  </p:cSld>
  <p:clrMapOvr>
    <a:masterClrMapping/>
  </p:clrMapOvr>
  <p:transition advClick="0" advTm="300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 lIns="88532" tIns="44266" rIns="88532" bIns="44266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2226" y="1158128"/>
            <a:ext cx="5980067" cy="3275847"/>
          </a:xfrm>
          <a:prstGeom prst="rect">
            <a:avLst/>
          </a:prstGeom>
        </p:spPr>
        <p:txBody>
          <a:bodyPr vert="eaVert"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80047742"/>
      </p:ext>
    </p:extLst>
  </p:cSld>
  <p:clrMapOvr>
    <a:masterClrMapping/>
  </p:clrMapOvr>
  <p:transition advClick="0" advTm="300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065" y="365138"/>
            <a:ext cx="2628950" cy="5812033"/>
          </a:xfrm>
          <a:prstGeom prst="rect">
            <a:avLst/>
          </a:prstGeom>
        </p:spPr>
        <p:txBody>
          <a:bodyPr vert="eaVert" lIns="88532" tIns="44266" rIns="88532" bIns="44266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16" y="365138"/>
            <a:ext cx="7734447" cy="5812033"/>
          </a:xfrm>
          <a:prstGeom prst="rect">
            <a:avLst/>
          </a:prstGeom>
        </p:spPr>
        <p:txBody>
          <a:bodyPr vert="eaVert"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39190648"/>
      </p:ext>
    </p:extLst>
  </p:cSld>
  <p:clrMapOvr>
    <a:masterClrMapping/>
  </p:clrMapOvr>
  <p:transition advClick="0" advTm="300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88532" tIns="44266" rIns="88532" bIns="44266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7"/>
            <a:ext cx="5181698" cy="4351484"/>
          </a:xfr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317" y="1825687"/>
            <a:ext cx="5181698" cy="2098745"/>
          </a:xfr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317" y="4076837"/>
            <a:ext cx="5181698" cy="2100333"/>
          </a:xfrm>
        </p:spPr>
        <p:txBody>
          <a:bodyPr lIns="88532" tIns="44266" rIns="88532" bIns="44266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06378202"/>
      </p:ext>
    </p:extLst>
  </p:cSld>
  <p:clrMapOvr>
    <a:masterClrMapping/>
  </p:clrMapOvr>
  <p:transition advClick="0" advTm="3000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8D0-BAC1-CF32-3490-5D85B2133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6C00C-1489-FD9C-5B87-2EA932CC3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A485-8795-A3E3-7244-25951789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B4D8-D3AD-A3D4-B6C4-FE88D842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79569-72F7-4B12-E624-CE1D662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563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57EDC-1153-2C9C-6525-E862DE87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69CC-CAD0-357D-30C8-8F490B5C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91F80-ADD7-B691-6E91-1EB54FFE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CE20B-4D18-EAE8-E61A-E619931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8414-4E4F-A6EE-F8D1-7D1B9E17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7390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8603-3F30-A2F7-C0F4-7A225370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224B5-FEE5-657D-13B0-C2B88D1FA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16B61-6C0A-AD43-8421-65B87CFA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B10F-8BD5-3953-2F0E-48CD7974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BEE3-075B-29B6-4364-87979E961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6336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F91E-76AD-3DC1-D523-A8A295B9B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CEC6-CA8A-F07B-5FCD-143F5E943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9C6F0-2A16-DCBB-DAF5-2D93BE1C9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1402E-2DD9-B315-14F0-73B06999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56146-5743-C719-5A80-323CEA9D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96EBF-1812-7D64-1CAA-11F51E2C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644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0D6F-B27B-CFF8-80AA-4402E8132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EFCA-C193-EB75-FA95-3E5A014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FBC1C1-4A53-B5AA-BD98-120553A9C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3D76F-5C12-6703-D41B-E4EDD6A5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883400-40C9-D43E-4B5F-719263C5A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AF88C-80F1-B51F-63AC-50C86A24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BDE95-5155-57CE-6F83-DB6982F6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BFD46-CC05-ED84-0303-F2C883A3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324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3B71-CCE1-0D05-72DA-6C56A0367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DD293-6EDE-98DF-4AE1-53FCD591A5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29AFD-B68B-51D0-0EE9-508D81DC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E3D94-4A31-0D53-EA2A-2AA63651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14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3110D5-A9A6-4564-A09F-56C6A82B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F5EB18-9448-454C-BE71-9FB044F91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31CC2C-C772-4FB6-9F72-88800121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C8815B-602B-4B56-98C8-6B59346EA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BDD50A-A6F7-4CB1-A997-96FBC678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94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4F301-9875-67B7-02B2-9D1CEEEB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48BD-F1C5-5874-1C71-57C8855E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5D3DB-A761-932A-D224-D07C4D62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8930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77D7-31EA-359C-7395-102147F9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C269-3811-D8DC-96DF-8F8E33B7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E9D77-AF96-F57A-5581-652E7EF01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D9CDF-CEED-D3A2-9563-EE183F2A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A99A-6F70-791D-F029-396DEBE96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965C9-2BF2-E4AD-DE66-A20373EE0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2015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D461-7974-7807-67B9-77D161DA8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7F0A5-0DA5-A775-4F44-55A1C30C7A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78067-1FCC-C500-E89B-D1A64C68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0280A-C4B7-3361-FAE9-E9B3D2D997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381A2-4F7A-CE7B-F7BD-4C8A8308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FB3A1-43CA-B910-34CA-CAD22493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061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07D2-040C-B49F-595E-87BD6B61A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A16E1C-8298-E6DA-6431-1D5FD3B9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4D1C3-245C-AA0A-26FC-70951A1B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3865-A0F8-A356-27FB-C54A37C7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668F-CA42-22CF-B4FD-2447992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7913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9D270-4E29-ACD6-2901-5622CDD3D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0500-CF32-1736-55A3-4D8C3B0E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AB94-FCB2-F086-5EC3-E3757384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1275-A9FA-3846-9311-4CAEBE17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1E4C5-1B45-8DC8-FCF0-D6438C64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37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0749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560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019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30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74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4686E-8225-45C5-B156-9F867F6B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5A4158-8057-4644-BDEF-FB6C6DEC1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AF498D-64BA-43B2-BB1B-6B5D6D5AD7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E2D890-3E35-4638-BCF7-99C950A15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B3F9E0-EDC1-455C-A7FC-A6FDB6E0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F2D6FF-6BBD-45E6-A0AB-2B22B5520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89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8773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856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1666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5255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5258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3719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732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8012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8D0-BAC1-CF32-3490-5D85B2133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6C00C-1489-FD9C-5B87-2EA932CC3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A485-8795-A3E3-7244-25951789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B4D8-D3AD-A3D4-B6C4-FE88D842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79569-72F7-4B12-E624-CE1D662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552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57EDC-1153-2C9C-6525-E862DE87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69CC-CAD0-357D-30C8-8F490B5C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91F80-ADD7-B691-6E91-1EB54FFE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CE20B-4D18-EAE8-E61A-E619931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8414-4E4F-A6EE-F8D1-7D1B9E17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06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23FC38-5EE0-41BC-B56E-376DDFB38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246F75-6A92-4EE9-A577-F29E20017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E91629-8B03-4AB6-8DF5-04E6D0070C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D3911F6-257D-4910-B0F1-376D3D3EE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F3AAA48-F43F-4585-88D1-8E8F15F0F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C0F338A-10F5-41DD-B47E-C8D38EACE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4A442ED-E340-4CAC-9981-FDA897A45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7A56A01-BD25-436D-ADD5-392EA5DB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7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8603-3F30-A2F7-C0F4-7A225370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224B5-FEE5-657D-13B0-C2B88D1FA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16B61-6C0A-AD43-8421-65B87CFA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B10F-8BD5-3953-2F0E-48CD7974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BEE3-075B-29B6-4364-87979E961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8471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F91E-76AD-3DC1-D523-A8A295B9B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CEC6-CA8A-F07B-5FCD-143F5E943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9C6F0-2A16-DCBB-DAF5-2D93BE1C9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1402E-2DD9-B315-14F0-73B06999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56146-5743-C719-5A80-323CEA9D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96EBF-1812-7D64-1CAA-11F51E2C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558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0D6F-B27B-CFF8-80AA-4402E8132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EFCA-C193-EB75-FA95-3E5A014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FBC1C1-4A53-B5AA-BD98-120553A9C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3D76F-5C12-6703-D41B-E4EDD6A5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883400-40C9-D43E-4B5F-719263C5A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AF88C-80F1-B51F-63AC-50C86A24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BDE95-5155-57CE-6F83-DB6982F6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BFD46-CC05-ED84-0303-F2C883A3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266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3B71-CCE1-0D05-72DA-6C56A0367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DD293-6EDE-98DF-4AE1-53FCD591A5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29AFD-B68B-51D0-0EE9-508D81DC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E3D94-4A31-0D53-EA2A-2AA63651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264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4F301-9875-67B7-02B2-9D1CEEEB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48BD-F1C5-5874-1C71-57C8855E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5D3DB-A761-932A-D224-D07C4D62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47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77D7-31EA-359C-7395-102147F9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C269-3811-D8DC-96DF-8F8E33B7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E9D77-AF96-F57A-5581-652E7EF01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D9CDF-CEED-D3A2-9563-EE183F2A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A99A-6F70-791D-F029-396DEBE96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965C9-2BF2-E4AD-DE66-A20373EE0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94919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D461-7974-7807-67B9-77D161DA8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7F0A5-0DA5-A775-4F44-55A1C30C7A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78067-1FCC-C500-E89B-D1A64C68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0280A-C4B7-3361-FAE9-E9B3D2D997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381A2-4F7A-CE7B-F7BD-4C8A8308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FB3A1-43CA-B910-34CA-CAD22493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0504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07D2-040C-B49F-595E-87BD6B61A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A16E1C-8298-E6DA-6431-1D5FD3B9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4D1C3-245C-AA0A-26FC-70951A1B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3865-A0F8-A356-27FB-C54A37C7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668F-CA42-22CF-B4FD-2447992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76181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9D270-4E29-ACD6-2901-5622CDD3D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0500-CF32-1736-55A3-4D8C3B0E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AB94-FCB2-F086-5EC3-E3757384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1275-A9FA-3846-9311-4CAEBE17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1E4C5-1B45-8DC8-FCF0-D6438C64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390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8D0-BAC1-CF32-3490-5D85B2133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6C00C-1489-FD9C-5B87-2EA932CC3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A485-8795-A3E3-7244-25951789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B4D8-D3AD-A3D4-B6C4-FE88D842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79569-72F7-4B12-E624-CE1D662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0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4B3DE7-FD34-47A8-A6BB-1ADB4F918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634CA4-C82F-4905-A2CC-68F44714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8857854-32B2-4A75-A85B-6F42680D0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2E7028-0F2D-4371-9622-EFC30162F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0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57EDC-1153-2C9C-6525-E862DE87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69CC-CAD0-357D-30C8-8F490B5C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91F80-ADD7-B691-6E91-1EB54FFE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CE20B-4D18-EAE8-E61A-E619931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8414-4E4F-A6EE-F8D1-7D1B9E17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8558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8603-3F30-A2F7-C0F4-7A225370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224B5-FEE5-657D-13B0-C2B88D1FA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16B61-6C0A-AD43-8421-65B87CFA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B10F-8BD5-3953-2F0E-48CD7974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BEE3-075B-29B6-4364-87979E961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428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F91E-76AD-3DC1-D523-A8A295B9B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CEC6-CA8A-F07B-5FCD-143F5E943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9C6F0-2A16-DCBB-DAF5-2D93BE1C9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1402E-2DD9-B315-14F0-73B06999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56146-5743-C719-5A80-323CEA9D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96EBF-1812-7D64-1CAA-11F51E2C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40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0D6F-B27B-CFF8-80AA-4402E8132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EFCA-C193-EB75-FA95-3E5A014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FBC1C1-4A53-B5AA-BD98-120553A9C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3D76F-5C12-6703-D41B-E4EDD6A5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883400-40C9-D43E-4B5F-719263C5A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AF88C-80F1-B51F-63AC-50C86A24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BDE95-5155-57CE-6F83-DB6982F6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BFD46-CC05-ED84-0303-F2C883A3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401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3B71-CCE1-0D05-72DA-6C56A0367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DD293-6EDE-98DF-4AE1-53FCD591A5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29AFD-B68B-51D0-0EE9-508D81DC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E3D94-4A31-0D53-EA2A-2AA63651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693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4F301-9875-67B7-02B2-9D1CEEEB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48BD-F1C5-5874-1C71-57C8855E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5D3DB-A761-932A-D224-D07C4D62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0475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77D7-31EA-359C-7395-102147F9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C269-3811-D8DC-96DF-8F8E33B7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E9D77-AF96-F57A-5581-652E7EF01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D9CDF-CEED-D3A2-9563-EE183F2A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A99A-6F70-791D-F029-396DEBE96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965C9-2BF2-E4AD-DE66-A20373EE0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3500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D461-7974-7807-67B9-77D161DA8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7F0A5-0DA5-A775-4F44-55A1C30C7A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78067-1FCC-C500-E89B-D1A64C68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0280A-C4B7-3361-FAE9-E9B3D2D997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381A2-4F7A-CE7B-F7BD-4C8A8308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FB3A1-43CA-B910-34CA-CAD22493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264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07D2-040C-B49F-595E-87BD6B61A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A16E1C-8298-E6DA-6431-1D5FD3B9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4D1C3-245C-AA0A-26FC-70951A1B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3865-A0F8-A356-27FB-C54A37C7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668F-CA42-22CF-B4FD-2447992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5315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9D270-4E29-ACD6-2901-5622CDD3D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0500-CF32-1736-55A3-4D8C3B0E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AB94-FCB2-F086-5EC3-E3757384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6306B7-6C96-4BB4-AF49-1140B8314F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1275-A9FA-3846-9311-4CAEBE17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1E4C5-1B45-8DC8-FCF0-D6438C64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056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273DAF3-3380-463D-8A66-3BAA578F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B81540A-4F39-4747-832F-E6ECEB6E6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57B738-47CB-46F1-8FF5-6F64E3D6E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66E0E-D3EE-4CE0-B08A-90983745CA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CC17AC-F4F3-4623-8D60-7466435D2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49CC6-7CF2-48E1-B3CB-0277D83985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17D0A5-6574-4C2E-A337-84AC2CCAE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E5392-379E-42E8-820F-0AC1C51AD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12877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28E2A-D2A1-44AE-AC75-4325F2137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20683-B1F5-4F8E-9EE6-241400C65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A83A2-BECE-45EC-90DD-24CEA447AD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3C09D-BE68-4590-BBAA-309592609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2783-8D25-440B-B954-96B0E20B2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973135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9AE98-1640-43F1-A00B-4F682DFDE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B6E53-4FD3-46E2-AEFF-D0590B3EE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18E82-DDA3-4AFF-B9DC-F0656F0883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1CE96-1245-43AA-95BA-2E8CDDED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6EFA4-29D0-4773-AD35-2602E47DA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621477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24C04-C055-4B92-BE54-B490C178C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ECF81-413D-4F1C-8471-A7E188585C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FC51F2-AA9D-430E-8B67-7CE97F79A4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27AB4-2F03-4B92-9230-17E331CF5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6F5F4-A341-4C7A-BF23-C223F286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E94FFA-7356-466A-B98B-415916C55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553200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C2B09-DAF4-4D26-9C10-FCAE868DB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31BFD9-073C-4E72-B64E-ABA2F3E57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1356A6-3012-47A5-9A2B-60FD2EC513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BE547C-2DC2-44B1-81E8-A2263F74C6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59F113-2950-4006-8B0E-49590C3122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3E91FA-D2E3-4E75-9430-725BD07EE3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E62116-1A06-4B52-9D94-A3DB423BA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4ED293-85D1-45CA-8355-C962BC273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273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40EED-9ABD-41F1-91B7-48EF53EF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B13893-6308-4AD4-AC46-CFF572A73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047E53-ADF9-4018-B285-484F72F9D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13C219-E152-4244-AE18-605F18F25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170974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80B1C-E878-4EE5-A7AB-99644AE0DD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249EEA-E54A-4490-AB82-22994E2B0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AF8B6-1EAF-4BC2-8D3C-1360FD6FB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436647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F36BE-94DE-4C4F-A21F-00A6173A7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4D9E9-6224-4D3A-81A7-5BF43F538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4E44-04AE-4D8B-A314-CDEDC70EA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24548-1F98-4715-A6E6-59351A7F8B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56425-2DA8-4CC4-8D84-7A029A86A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C9C91-088B-41C6-B5E3-3C518F790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674319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3D427-6A76-48C6-A08A-34E9A565C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7CC02E-BE6C-4762-83E0-F6DBF076D8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2F9E11-425B-4B2F-963B-C8DD296B9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0E335-8BB8-4C48-886F-B44D979406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56B3D-A38B-4C31-8330-B15B75E60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8BE192-0B0A-4223-91C9-53A3E23C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2651502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8DD-7F4A-40D3-9973-AA190CB9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78E8B1-44BC-47A1-BEC1-754BB2587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D777B-13B5-4925-9B95-DEBAEDDD34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770E3-0502-44FD-B205-C8E4D27C6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786BC-051F-4000-8CD1-00D1EE4F9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7062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98E4B-F379-46A6-A8A2-CC5A26D34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29259-7609-466D-9224-9093510D70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823AA8F-4B2F-44E8-8151-A4FF84BBF9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31A431-AE15-4C58-91D6-42146D6C39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72BD5F-90CF-4658-8418-5DEBBF4C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3B4881-A1A2-499C-90D5-DAC4C4E3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06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5AD344-F9C6-48B2-AB21-A4CFADED9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5D109-A35E-41DB-A30C-371347684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B03B7-2893-4141-9121-F71A274A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56260-9862-4D60-AAB5-30BDAA69E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92093-BD57-43CB-A839-D44D37F72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1802956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9DFED-DA48-FEDC-727C-F184C7363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752F35-BE8A-3165-EEA7-9C675ED911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DD93D-27F5-D271-231A-FE58AC30FE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8F6CA-EF3D-A7B5-4AF7-DBC5CB96D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85159-ED64-09D2-37B2-E612E6BDC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01638121"/>
      </p:ext>
    </p:extLst>
  </p:cSld>
  <p:clrMapOvr>
    <a:masterClrMapping/>
  </p:clrMapOvr>
  <p:transition spd="slow">
    <p:wip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16425-E4CF-6AAD-A784-E82E4386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F2F86-4468-1E7B-ACFD-0209327BF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FC0D8-2240-26D8-5BCA-0748B4E8D7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ECEA1-0B1A-D6CF-C9BA-FADB9E08A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6BEBB-9C91-871F-EC82-0AE9D6ABA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08931304"/>
      </p:ext>
    </p:extLst>
  </p:cSld>
  <p:clrMapOvr>
    <a:masterClrMapping/>
  </p:clrMapOvr>
  <p:transition spd="slow">
    <p:wip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99F6A-31C1-B4F3-B526-0CBDD5E1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26619-95FC-A4A2-DA43-BFC07BAD2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81E77-5A1F-7AB1-68DA-471317E3CD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398A5-782D-749C-025F-56296890B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3C515-0C2D-F219-AE1B-E0F7CD0B3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876495"/>
      </p:ext>
    </p:extLst>
  </p:cSld>
  <p:clrMapOvr>
    <a:masterClrMapping/>
  </p:clrMapOvr>
  <p:transition spd="slow">
    <p:wip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83DAF-CEF0-D0F0-55D7-4CECC3C2F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51EAF0-8EE7-A2A1-F9D6-682E79B6D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2D8229-3168-C1CC-9C11-CA2F4ED59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277F2-86AF-250C-D14B-2ECB43D37A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120217-D914-625C-ED49-EF5A3F04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78E705-90D1-3322-3F42-00FD7E885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9542671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F7E47-F4B4-7F54-7D1B-5A650945E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662D2-A0DB-8EDC-7443-AA34081F5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C3A36-3E92-98AC-CB9B-49AD8EB94B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B25FCD-7A9B-4010-05D7-5382E2BB0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F6BE47-ADB7-2A16-9C17-D1F680D6B1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644CBA-E466-3C73-022A-CD83B40BE1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9DEDC9-C568-4AD7-D7A9-30AED805C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B1E6DF-DBD6-8A6D-AFE5-F2C2C68E4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79311943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191B9-E97B-AD00-52A8-4D946AE93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F40718-D92E-9215-1B07-A390CA76F5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9C5669-2747-FB92-A181-F99F1C6F6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7CDB73-7258-D7A9-CFF5-A2FF9DDBF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51640856"/>
      </p:ext>
    </p:extLst>
  </p:cSld>
  <p:clrMapOvr>
    <a:masterClrMapping/>
  </p:clrMapOvr>
  <p:transition spd="slow">
    <p:wip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C7FC82-DBBB-CB9B-1A45-B10A32722D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976601-3A54-6CD9-B8DE-228C4D9D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22F146-2803-7B37-FAE2-4AB5C3F7F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65764970"/>
      </p:ext>
    </p:extLst>
  </p:cSld>
  <p:clrMapOvr>
    <a:masterClrMapping/>
  </p:clrMapOvr>
  <p:transition spd="slow">
    <p:wip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EA546-AC04-FF4B-7481-F446E0DE8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A9259-2C9C-9E6A-492C-9EC11A54F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6A6958-C1A4-F0BD-D52F-4D574D2163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68D5BA-826A-E16D-337E-0CDB993B00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930282-D5B1-CCDA-B67E-00AA95455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0CEB2-29DA-A98C-8ED6-6FF7CF930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8210609"/>
      </p:ext>
    </p:extLst>
  </p:cSld>
  <p:clrMapOvr>
    <a:masterClrMapping/>
  </p:clrMapOvr>
  <p:transition spd="slow">
    <p:wip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868AE-BD2B-8C90-B60C-7F78A690C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ED1A09-A951-4CF5-4FA7-0AFB319D6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F6EFED-4669-CBAB-0C4E-D70B3AD12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1EEE1E-5589-29B2-0819-DC5882B5F2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390F5-1431-D39A-BC78-5905BC97E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4E33E-C1F2-ED34-90D9-5AB40C5B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3025132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C4B813-FF61-4E13-8610-8F09914B7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9AC2FE9-7837-4554-89B4-0B7086ECB8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FF3AC1-F592-4341-A726-10ED313220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10580E-615B-4933-B876-68100F069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F20B4A-17C1-4897-8864-7CF22BA81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7FBDC6-75C6-49A1-95AC-902A0FEB9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7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4516D-61D7-9C7F-2DBC-18164A111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E56DBE-ED17-3382-E034-4AE31F7C1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F20A78-D94E-F5D6-0197-AB13721351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F5CDD-BF9A-3B66-85C6-4BEBEF109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DC60D-A652-8C50-F0A0-1A0321AF4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00747456"/>
      </p:ext>
    </p:extLst>
  </p:cSld>
  <p:clrMapOvr>
    <a:masterClrMapping/>
  </p:clrMapOvr>
  <p:transition spd="slow">
    <p:wip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7D458-5F27-5714-58F8-C2C872E65C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9F88FC-AAAB-B7CE-5C2E-F468D1C8F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5E813-B7F2-C298-5801-5FD5034789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062F8B-C29A-4F4A-A8DB-6E1C63C8248D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BB139-B483-DE1D-D32D-2B29C092C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CDC7F-7726-B204-29DB-D637C57FE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E5AF5-9844-4B5F-877D-C7E57D294B62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52913222"/>
      </p:ext>
    </p:extLst>
  </p:cSld>
  <p:clrMapOvr>
    <a:masterClrMapping/>
  </p:clrMapOvr>
  <p:transition spd="slow">
    <p:wip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C432600-F88F-5D34-3917-0FC802F6A0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52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-1" y="457200"/>
            <a:ext cx="12192001" cy="5928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366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292423" y="231819"/>
            <a:ext cx="11633415" cy="6426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58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E32A10B-896E-692A-EF01-ACFBF74EE0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C521FD3-534A-25C5-B838-307C697D23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-1" y="457200"/>
            <a:ext cx="12192001" cy="5928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520C588-5CCE-4A48-8EB8-928C545378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23" y="497836"/>
            <a:ext cx="990604" cy="99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0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02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34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15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21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02317A1-4003-0210-190E-3C81923B137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1145" y="175689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13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388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图片 1031" descr="背景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0846" cy="685685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03126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advClick="0" advTm="3000">
    <p:random/>
  </p:transition>
  <p:hf sldNum="0" hdr="0"/>
  <p:txStyles>
    <p:titleStyle>
      <a:lvl1pPr marL="0" lvl="0" indent="0" algn="ctr" defTabSz="108813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243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07534" lvl="0" indent="-407534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7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84141" lvl="1" indent="-340763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3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59828" lvl="2" indent="-271689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46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904128" lvl="3" indent="-272611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3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47507" lvl="4" indent="-271689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23542" lvl="5" indent="-165777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155095" lvl="6" indent="-165777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86649" lvl="7" indent="-165777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18202" lvl="8" indent="-165777" algn="l" defTabSz="1088139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273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31553" lvl="1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63106" lvl="2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994659" lvl="3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26212" lvl="4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657765" lvl="5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89319" lvl="6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20872" lvl="7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52425" lvl="8" indent="0" algn="l" defTabSz="66310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137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9Slide.vn - 2019">
            <a:extLst>
              <a:ext uri="{FF2B5EF4-FFF2-40B4-BE49-F238E27FC236}">
                <a16:creationId xmlns:a16="http://schemas.microsoft.com/office/drawing/2014/main" id="{FAD1EDE8-DCB4-4F2C-8701-0316454C987F}"/>
              </a:ext>
            </a:extLst>
          </p:cNvPr>
          <p:cNvSpPr txBox="1"/>
          <p:nvPr userDrawn="1"/>
        </p:nvSpPr>
        <p:spPr>
          <a:xfrm>
            <a:off x="1" y="-1604293"/>
            <a:ext cx="12192000" cy="461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2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</p:sldLayoutIdLst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945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42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FAD890-4248-47B2-AF9F-2F903AD11CE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779680" y="0"/>
            <a:ext cx="13143129" cy="746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2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F37263A-54E4-18A1-1F7C-F101865E47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1145" y="175689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6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62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35.gif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slide" Target="slide12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76.xml"/><Relationship Id="rId6" Type="http://schemas.openxmlformats.org/officeDocument/2006/relationships/slide" Target="slide15.xml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5" Type="http://schemas.openxmlformats.org/officeDocument/2006/relationships/slide" Target="slide16.xml"/><Relationship Id="rId10" Type="http://schemas.openxmlformats.org/officeDocument/2006/relationships/image" Target="../media/image32.png"/><Relationship Id="rId4" Type="http://schemas.openxmlformats.org/officeDocument/2006/relationships/slide" Target="slide13.xml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audio" Target="../media/audio2.wav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png"/><Relationship Id="rId5" Type="http://schemas.openxmlformats.org/officeDocument/2006/relationships/slide" Target="slide11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1.wav"/><Relationship Id="rId7" Type="http://schemas.openxmlformats.org/officeDocument/2006/relationships/slide" Target="slide1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1.wav"/><Relationship Id="rId7" Type="http://schemas.openxmlformats.org/officeDocument/2006/relationships/slide" Target="slide1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2.wav"/><Relationship Id="rId7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6.pn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82.xml"/><Relationship Id="rId7" Type="http://schemas.openxmlformats.org/officeDocument/2006/relationships/image" Target="../media/image20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2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 shot of a video game&#10;&#10;Description automatically generated">
            <a:extLst>
              <a:ext uri="{FF2B5EF4-FFF2-40B4-BE49-F238E27FC236}">
                <a16:creationId xmlns:a16="http://schemas.microsoft.com/office/drawing/2014/main" id="{C2A835E4-84DE-4350-2C98-D8877D356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53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BFA0908E-8721-3AE1-05B8-A6C1F20ED8AC}"/>
              </a:ext>
            </a:extLst>
          </p:cNvPr>
          <p:cNvSpPr/>
          <p:nvPr/>
        </p:nvSpPr>
        <p:spPr>
          <a:xfrm>
            <a:off x="7188484" y="2450592"/>
            <a:ext cx="5003516" cy="4407408"/>
          </a:xfrm>
          <a:custGeom>
            <a:avLst/>
            <a:gdLst/>
            <a:ahLst/>
            <a:cxnLst/>
            <a:rect l="l" t="t" r="r" b="b"/>
            <a:pathLst>
              <a:path w="3705034" h="3282043">
                <a:moveTo>
                  <a:pt x="0" y="0"/>
                </a:moveTo>
                <a:lnTo>
                  <a:pt x="3705035" y="0"/>
                </a:lnTo>
                <a:lnTo>
                  <a:pt x="3705035" y="3282043"/>
                </a:lnTo>
                <a:lnTo>
                  <a:pt x="0" y="32820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15FAEE-1B21-536C-D38D-451A919DFA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0643" y="1282862"/>
            <a:ext cx="7736509" cy="204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4935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/>
          <p:nvPr/>
        </p:nvSpPr>
        <p:spPr>
          <a:xfrm>
            <a:off x="143690" y="3448615"/>
            <a:ext cx="4245429" cy="3409385"/>
          </a:xfrm>
          <a:custGeom>
            <a:avLst/>
            <a:gdLst/>
            <a:ahLst/>
            <a:cxnLst/>
            <a:rect l="l" t="t" r="r" b="b"/>
            <a:pathLst>
              <a:path w="5050073" h="3920119">
                <a:moveTo>
                  <a:pt x="0" y="0"/>
                </a:moveTo>
                <a:lnTo>
                  <a:pt x="5050073" y="0"/>
                </a:lnTo>
                <a:lnTo>
                  <a:pt x="5050073" y="3920119"/>
                </a:lnTo>
                <a:lnTo>
                  <a:pt x="0" y="392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5977" y="484906"/>
            <a:ext cx="7966828" cy="396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67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83B76E-5223-4F7D-8C3A-40478D61FFF6}"/>
              </a:ext>
            </a:extLst>
          </p:cNvPr>
          <p:cNvSpPr/>
          <p:nvPr/>
        </p:nvSpPr>
        <p:spPr>
          <a:xfrm>
            <a:off x="562461" y="98474"/>
            <a:ext cx="11324739" cy="663995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89171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hlinkClick r:id="rId2" action="ppaction://hlinksldjump"/>
            <a:extLst>
              <a:ext uri="{FF2B5EF4-FFF2-40B4-BE49-F238E27FC236}">
                <a16:creationId xmlns:a16="http://schemas.microsoft.com/office/drawing/2014/main" id="{FCE7BF72-6E05-4D0E-9BBA-4B313317C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507" y="1466362"/>
            <a:ext cx="2283500" cy="2660316"/>
          </a:xfrm>
          <a:prstGeom prst="rect">
            <a:avLst/>
          </a:prstGeom>
        </p:spPr>
      </p:pic>
      <p:pic>
        <p:nvPicPr>
          <p:cNvPr id="11" name="Picture 10">
            <a:hlinkClick r:id="rId4" action="ppaction://hlinksldjump"/>
            <a:extLst>
              <a:ext uri="{FF2B5EF4-FFF2-40B4-BE49-F238E27FC236}">
                <a16:creationId xmlns:a16="http://schemas.microsoft.com/office/drawing/2014/main" id="{B55798E5-D727-4BD7-8C0A-47CF9AF867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9" t="-1267" r="43802" b="65539"/>
          <a:stretch/>
        </p:blipFill>
        <p:spPr>
          <a:xfrm>
            <a:off x="7875218" y="1452575"/>
            <a:ext cx="2078297" cy="2759967"/>
          </a:xfrm>
          <a:prstGeom prst="rect">
            <a:avLst/>
          </a:prstGeom>
        </p:spPr>
      </p:pic>
      <p:pic>
        <p:nvPicPr>
          <p:cNvPr id="13" name="Picture 12">
            <a:hlinkClick r:id="rId6" action="ppaction://hlinksldjump"/>
            <a:extLst>
              <a:ext uri="{FF2B5EF4-FFF2-40B4-BE49-F238E27FC236}">
                <a16:creationId xmlns:a16="http://schemas.microsoft.com/office/drawing/2014/main" id="{44145131-3E1E-4A2D-8238-39009AC00D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8684" y="3798073"/>
            <a:ext cx="2937730" cy="2588308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  <a:extLst>
              <a:ext uri="{FF2B5EF4-FFF2-40B4-BE49-F238E27FC236}">
                <a16:creationId xmlns:a16="http://schemas.microsoft.com/office/drawing/2014/main" id="{0CCE6F98-DE5F-4C9B-82BF-03FB726AFC1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3324" t="3061"/>
          <a:stretch/>
        </p:blipFill>
        <p:spPr>
          <a:xfrm>
            <a:off x="4201552" y="3960162"/>
            <a:ext cx="2289157" cy="25498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650B69-43B7-4F8F-981C-8F864D08886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61" y="3816465"/>
            <a:ext cx="3412928" cy="28372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4B6B51-53F3-48B6-960F-BCBC59FFCD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9326" y="2186961"/>
            <a:ext cx="1352823" cy="18668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664303-061C-4A57-B530-CF9E294F59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82150" y="2714625"/>
            <a:ext cx="1447516" cy="14475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14AA1A-86F0-45DD-8006-0F65790240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3454" y="4710703"/>
            <a:ext cx="2147297" cy="214729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9B315E2-7752-44AF-A88F-E13B4804B5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42478" y="4543425"/>
            <a:ext cx="1816486" cy="1816486"/>
          </a:xfrm>
          <a:prstGeom prst="rect">
            <a:avLst/>
          </a:prstGeom>
        </p:spPr>
      </p:pic>
      <p:sp>
        <p:nvSpPr>
          <p:cNvPr id="12" name="Arrow: Right 11">
            <a:hlinkClick r:id="rId15" action="ppaction://hlinksldjump"/>
            <a:extLst>
              <a:ext uri="{FF2B5EF4-FFF2-40B4-BE49-F238E27FC236}">
                <a16:creationId xmlns:a16="http://schemas.microsoft.com/office/drawing/2014/main" id="{0E86CE8A-F49B-4D1A-BA08-3831765C598B}"/>
              </a:ext>
            </a:extLst>
          </p:cNvPr>
          <p:cNvSpPr/>
          <p:nvPr/>
        </p:nvSpPr>
        <p:spPr>
          <a:xfrm>
            <a:off x="11155680" y="6144628"/>
            <a:ext cx="957683" cy="509113"/>
          </a:xfrm>
          <a:prstGeom prst="rightArrow">
            <a:avLst/>
          </a:prstGeom>
          <a:solidFill>
            <a:srgbClr val="88D656"/>
          </a:solidFill>
          <a:ln>
            <a:solidFill>
              <a:srgbClr val="95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DB747A5-7E09-3ED4-F4D5-B621DE904A0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68925" y="252364"/>
            <a:ext cx="7352413" cy="110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677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F6FD3A-9E2E-4C29-B34C-C0BD21B9E1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13" t="15692" r="6044" b="9416"/>
          <a:stretch/>
        </p:blipFill>
        <p:spPr>
          <a:xfrm>
            <a:off x="7729" y="4348"/>
            <a:ext cx="12176542" cy="684930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CEFA667-A085-46F3-9BB2-ED2FD3E75808}"/>
              </a:ext>
            </a:extLst>
          </p:cNvPr>
          <p:cNvSpPr/>
          <p:nvPr/>
        </p:nvSpPr>
        <p:spPr>
          <a:xfrm>
            <a:off x="1105746" y="125791"/>
            <a:ext cx="10487537" cy="2878703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3158">
              <a:defRPr/>
            </a:pPr>
            <a:endParaRPr lang="en-US" sz="3196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4" name="06 NK PowerSkills">
            <a:extLst>
              <a:ext uri="{FF2B5EF4-FFF2-40B4-BE49-F238E27FC236}">
                <a16:creationId xmlns:a16="http://schemas.microsoft.com/office/drawing/2014/main" id="{948B21E1-20E0-46E5-A7E1-56391AAAD8A8}"/>
              </a:ext>
            </a:extLst>
          </p:cNvPr>
          <p:cNvSpPr txBox="1"/>
          <p:nvPr/>
        </p:nvSpPr>
        <p:spPr>
          <a:xfrm>
            <a:off x="1113788" y="311385"/>
            <a:ext cx="10163484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58">
              <a:defRPr/>
            </a:pPr>
            <a:r>
              <a:rPr lang="en-US" sz="2996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1. </a:t>
            </a:r>
            <a:r>
              <a:rPr lang="en-US" sz="2996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ĐỂ THỂ HIỆN SỰ HAM HỌC HỎI CHÚNG TA CẦN </a:t>
            </a:r>
            <a:r>
              <a:rPr lang="en-US" sz="2996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2996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5" name="Đ Ghé thăm Fb.com/nkpowerskills">
            <a:extLst>
              <a:ext uri="{FF2B5EF4-FFF2-40B4-BE49-F238E27FC236}">
                <a16:creationId xmlns:a16="http://schemas.microsoft.com/office/drawing/2014/main" id="{D23F89C1-228A-4F27-9087-64EF72E39AFF}"/>
              </a:ext>
            </a:extLst>
          </p:cNvPr>
          <p:cNvSpPr/>
          <p:nvPr/>
        </p:nvSpPr>
        <p:spPr>
          <a:xfrm>
            <a:off x="6466094" y="3190086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31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B</a:t>
            </a: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. HAM ĐỌC SÁCH</a:t>
            </a:r>
            <a:endParaRPr lang="en-US" sz="3196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7" name="Ghé thăm Fb.com/nkpowerskills">
            <a:extLst>
              <a:ext uri="{FF2B5EF4-FFF2-40B4-BE49-F238E27FC236}">
                <a16:creationId xmlns:a16="http://schemas.microsoft.com/office/drawing/2014/main" id="{A0CB2E6B-2DF2-43E1-B2E7-41EED65AE637}"/>
              </a:ext>
            </a:extLst>
          </p:cNvPr>
          <p:cNvSpPr/>
          <p:nvPr/>
        </p:nvSpPr>
        <p:spPr>
          <a:xfrm>
            <a:off x="3747678" y="4690515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C. ĂN THẬT NO</a:t>
            </a: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BC9C17CB-38E1-4687-A28A-6E167476FF1E}"/>
              </a:ext>
            </a:extLst>
          </p:cNvPr>
          <p:cNvSpPr/>
          <p:nvPr/>
        </p:nvSpPr>
        <p:spPr>
          <a:xfrm>
            <a:off x="1229982" y="3190086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A. ĐI HỌC MUỘN</a:t>
            </a:r>
          </a:p>
        </p:txBody>
      </p:sp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39A4A853-11BA-4067-A9C0-C0F3D0488F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70" y="5742544"/>
            <a:ext cx="968841" cy="96884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0" name="Picture 4" descr="Káº¿t quáº£ hÃ¬nh áº£nh cho right icon">
            <a:extLst>
              <a:ext uri="{FF2B5EF4-FFF2-40B4-BE49-F238E27FC236}">
                <a16:creationId xmlns:a16="http://schemas.microsoft.com/office/drawing/2014/main" id="{63510AD7-88F9-422B-AA87-0BFC9CC42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900" y="3630571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wrong icon">
            <a:extLst>
              <a:ext uri="{FF2B5EF4-FFF2-40B4-BE49-F238E27FC236}">
                <a16:creationId xmlns:a16="http://schemas.microsoft.com/office/drawing/2014/main" id="{637F6954-7CF4-4698-BC97-145E82727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161" y="3604544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wrong icon">
            <a:extLst>
              <a:ext uri="{FF2B5EF4-FFF2-40B4-BE49-F238E27FC236}">
                <a16:creationId xmlns:a16="http://schemas.microsoft.com/office/drawing/2014/main" id="{AB1476E6-EAAD-4FE4-B888-D4C9DE086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652" y="5080110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810191"/>
      </p:ext>
    </p:extLst>
  </p:cSld>
  <p:clrMapOvr>
    <a:masterClrMapping/>
  </p:clrMapOvr>
  <p:transition advClick="0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2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F6FD3A-9E2E-4C29-B34C-C0BD21B9E1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13" t="15692" r="6044" b="9416"/>
          <a:stretch/>
        </p:blipFill>
        <p:spPr>
          <a:xfrm>
            <a:off x="7729" y="4348"/>
            <a:ext cx="12176542" cy="684930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CEFA667-A085-46F3-9BB2-ED2FD3E75808}"/>
              </a:ext>
            </a:extLst>
          </p:cNvPr>
          <p:cNvSpPr/>
          <p:nvPr/>
        </p:nvSpPr>
        <p:spPr>
          <a:xfrm>
            <a:off x="1105746" y="125791"/>
            <a:ext cx="10487537" cy="2878703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3158">
              <a:defRPr/>
            </a:pPr>
            <a:endParaRPr lang="en-US" sz="3196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4" name="06 NK PowerSkills">
            <a:extLst>
              <a:ext uri="{FF2B5EF4-FFF2-40B4-BE49-F238E27FC236}">
                <a16:creationId xmlns:a16="http://schemas.microsoft.com/office/drawing/2014/main" id="{948B21E1-20E0-46E5-A7E1-56391AAAD8A8}"/>
              </a:ext>
            </a:extLst>
          </p:cNvPr>
          <p:cNvSpPr txBox="1"/>
          <p:nvPr/>
        </p:nvSpPr>
        <p:spPr>
          <a:xfrm>
            <a:off x="1113788" y="311385"/>
            <a:ext cx="101634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58">
              <a:defRPr/>
            </a:pPr>
            <a:r>
              <a:rPr lang="en-US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2. ĐÂU 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KHÔNG PHẢI </a:t>
            </a:r>
            <a:r>
              <a:rPr lang="en-US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LÀ BIỂU HIỆN SỰ HAM HỌC HỎI </a:t>
            </a:r>
            <a:r>
              <a:rPr lang="en-US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32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5" name="Đ Ghé thăm Fb.com/nkpowerskills">
            <a:extLst>
              <a:ext uri="{FF2B5EF4-FFF2-40B4-BE49-F238E27FC236}">
                <a16:creationId xmlns:a16="http://schemas.microsoft.com/office/drawing/2014/main" id="{D23F89C1-228A-4F27-9087-64EF72E39AFF}"/>
              </a:ext>
            </a:extLst>
          </p:cNvPr>
          <p:cNvSpPr/>
          <p:nvPr/>
        </p:nvSpPr>
        <p:spPr>
          <a:xfrm>
            <a:off x="1105746" y="3114068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A. NHỜ CHỊ LÀM BÀI TẬP GIÚP</a:t>
            </a:r>
          </a:p>
        </p:txBody>
      </p:sp>
      <p:sp>
        <p:nvSpPr>
          <p:cNvPr id="6" name="Ghé thăm Fb.com/nkpowerskills">
            <a:extLst>
              <a:ext uri="{FF2B5EF4-FFF2-40B4-BE49-F238E27FC236}">
                <a16:creationId xmlns:a16="http://schemas.microsoft.com/office/drawing/2014/main" id="{8DFB6E95-DF69-49AC-AF42-F9D63B3D74B6}"/>
              </a:ext>
            </a:extLst>
          </p:cNvPr>
          <p:cNvSpPr/>
          <p:nvPr/>
        </p:nvSpPr>
        <p:spPr>
          <a:xfrm>
            <a:off x="3646612" y="4448373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C. NHỜ CÔ GIÁO GIẢNG LẠI BÀI CHƯA HIỂU</a:t>
            </a: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BC9C17CB-38E1-4687-A28A-6E167476FF1E}"/>
              </a:ext>
            </a:extLst>
          </p:cNvPr>
          <p:cNvSpPr/>
          <p:nvPr/>
        </p:nvSpPr>
        <p:spPr>
          <a:xfrm>
            <a:off x="6454453" y="3125936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B. THÍCH HOẠT ĐỘNG NHÓM</a:t>
            </a:r>
          </a:p>
        </p:txBody>
      </p:sp>
      <p:pic>
        <p:nvPicPr>
          <p:cNvPr id="10" name="Picture 4" descr="Káº¿t quáº£ hÃ¬nh áº£nh cho right icon">
            <a:extLst>
              <a:ext uri="{FF2B5EF4-FFF2-40B4-BE49-F238E27FC236}">
                <a16:creationId xmlns:a16="http://schemas.microsoft.com/office/drawing/2014/main" id="{63510AD7-88F9-422B-AA87-0BFC9CC42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552" y="3554552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Káº¿t quáº£ hÃ¬nh áº£nh cho wrong icon">
            <a:extLst>
              <a:ext uri="{FF2B5EF4-FFF2-40B4-BE49-F238E27FC236}">
                <a16:creationId xmlns:a16="http://schemas.microsoft.com/office/drawing/2014/main" id="{FAE65247-141A-47C9-A464-389C12877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117" y="4685176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wrong icon">
            <a:extLst>
              <a:ext uri="{FF2B5EF4-FFF2-40B4-BE49-F238E27FC236}">
                <a16:creationId xmlns:a16="http://schemas.microsoft.com/office/drawing/2014/main" id="{637F6954-7CF4-4698-BC97-145E82727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632" y="3540393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8064391B-C88C-1B47-ADEA-872FAB87BEB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70" y="5742544"/>
            <a:ext cx="968841" cy="96884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3872031"/>
      </p:ext>
    </p:extLst>
  </p:cSld>
  <p:clrMapOvr>
    <a:masterClrMapping/>
  </p:clrMapOvr>
  <p:transition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F6FD3A-9E2E-4C29-B34C-C0BD21B9E1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13" t="15692" r="6044" b="9416"/>
          <a:stretch/>
        </p:blipFill>
        <p:spPr>
          <a:xfrm>
            <a:off x="7729" y="4348"/>
            <a:ext cx="12176542" cy="684930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CEFA667-A085-46F3-9BB2-ED2FD3E75808}"/>
              </a:ext>
            </a:extLst>
          </p:cNvPr>
          <p:cNvSpPr/>
          <p:nvPr/>
        </p:nvSpPr>
        <p:spPr>
          <a:xfrm>
            <a:off x="1105746" y="125791"/>
            <a:ext cx="10487537" cy="2878703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3158">
              <a:defRPr/>
            </a:pPr>
            <a:endParaRPr lang="en-US" sz="3196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4" name="06 NK PowerSkills">
            <a:extLst>
              <a:ext uri="{FF2B5EF4-FFF2-40B4-BE49-F238E27FC236}">
                <a16:creationId xmlns:a16="http://schemas.microsoft.com/office/drawing/2014/main" id="{948B21E1-20E0-46E5-A7E1-56391AAAD8A8}"/>
              </a:ext>
            </a:extLst>
          </p:cNvPr>
          <p:cNvSpPr txBox="1"/>
          <p:nvPr/>
        </p:nvSpPr>
        <p:spPr>
          <a:xfrm>
            <a:off x="1113788" y="311385"/>
            <a:ext cx="10163484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58">
              <a:defRPr/>
            </a:pPr>
            <a:r>
              <a:rPr lang="en-US" sz="2996" b="1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3.LỢI ÍCH CỦA VIỆC HAM HỌC HỎI LÀ?</a:t>
            </a:r>
          </a:p>
        </p:txBody>
      </p:sp>
      <p:sp>
        <p:nvSpPr>
          <p:cNvPr id="5" name="Đ Ghé thăm Fb.com/nkpowerskills">
            <a:extLst>
              <a:ext uri="{FF2B5EF4-FFF2-40B4-BE49-F238E27FC236}">
                <a16:creationId xmlns:a16="http://schemas.microsoft.com/office/drawing/2014/main" id="{D23F89C1-228A-4F27-9087-64EF72E39AFF}"/>
              </a:ext>
            </a:extLst>
          </p:cNvPr>
          <p:cNvSpPr/>
          <p:nvPr/>
        </p:nvSpPr>
        <p:spPr>
          <a:xfrm>
            <a:off x="3965107" y="4681146"/>
            <a:ext cx="60899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C. CẢ A VÀ B ĐỀU ĐÚNG</a:t>
            </a:r>
          </a:p>
        </p:txBody>
      </p:sp>
      <p:sp>
        <p:nvSpPr>
          <p:cNvPr id="6" name="Ghé thăm Fb.com/nkpowerskills">
            <a:extLst>
              <a:ext uri="{FF2B5EF4-FFF2-40B4-BE49-F238E27FC236}">
                <a16:creationId xmlns:a16="http://schemas.microsoft.com/office/drawing/2014/main" id="{8DFB6E95-DF69-49AC-AF42-F9D63B3D74B6}"/>
              </a:ext>
            </a:extLst>
          </p:cNvPr>
          <p:cNvSpPr/>
          <p:nvPr/>
        </p:nvSpPr>
        <p:spPr>
          <a:xfrm>
            <a:off x="1216650" y="3125936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A. GIÚP MỞ MANG KIẾN THỨC.</a:t>
            </a: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BC9C17CB-38E1-4687-A28A-6E167476FF1E}"/>
              </a:ext>
            </a:extLst>
          </p:cNvPr>
          <p:cNvSpPr/>
          <p:nvPr/>
        </p:nvSpPr>
        <p:spPr>
          <a:xfrm>
            <a:off x="6574493" y="3121106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defTabSz="913158">
              <a:defRPr/>
            </a:pPr>
            <a:r>
              <a:rPr lang="en-US" sz="29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B. ĐẠT KẾT QUẢ TỐT TRONG HỌC TẬP.</a:t>
            </a:r>
          </a:p>
        </p:txBody>
      </p:sp>
      <p:pic>
        <p:nvPicPr>
          <p:cNvPr id="10" name="Picture 4" descr="Káº¿t quáº£ hÃ¬nh áº£nh cho right icon">
            <a:extLst>
              <a:ext uri="{FF2B5EF4-FFF2-40B4-BE49-F238E27FC236}">
                <a16:creationId xmlns:a16="http://schemas.microsoft.com/office/drawing/2014/main" id="{63510AD7-88F9-422B-AA87-0BFC9CC42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513" y="5121629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Káº¿t quáº£ hÃ¬nh áº£nh cho wrong icon">
            <a:extLst>
              <a:ext uri="{FF2B5EF4-FFF2-40B4-BE49-F238E27FC236}">
                <a16:creationId xmlns:a16="http://schemas.microsoft.com/office/drawing/2014/main" id="{FAE65247-141A-47C9-A464-389C12877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858" y="3531024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wrong icon">
            <a:extLst>
              <a:ext uri="{FF2B5EF4-FFF2-40B4-BE49-F238E27FC236}">
                <a16:creationId xmlns:a16="http://schemas.microsoft.com/office/drawing/2014/main" id="{637F6954-7CF4-4698-BC97-145E82727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2567" y="3541573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261967F4-F4DF-ABD9-01D4-571A8E0D91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70" y="5742544"/>
            <a:ext cx="968841" cy="96884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034253345"/>
      </p:ext>
    </p:extLst>
  </p:cSld>
  <p:clrMapOvr>
    <a:masterClrMapping/>
  </p:clrMapOvr>
  <p:transition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F6FD3A-9E2E-4C29-B34C-C0BD21B9E1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13" t="15692" r="6044" b="9416"/>
          <a:stretch/>
        </p:blipFill>
        <p:spPr>
          <a:xfrm>
            <a:off x="7729" y="4348"/>
            <a:ext cx="12176542" cy="684930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CEFA667-A085-46F3-9BB2-ED2FD3E75808}"/>
              </a:ext>
            </a:extLst>
          </p:cNvPr>
          <p:cNvSpPr/>
          <p:nvPr/>
        </p:nvSpPr>
        <p:spPr>
          <a:xfrm>
            <a:off x="1105746" y="125791"/>
            <a:ext cx="10487537" cy="2878703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3158">
              <a:defRPr/>
            </a:pPr>
            <a:endParaRPr lang="en-US" sz="3196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4" name="06 NK PowerSkills">
            <a:extLst>
              <a:ext uri="{FF2B5EF4-FFF2-40B4-BE49-F238E27FC236}">
                <a16:creationId xmlns:a16="http://schemas.microsoft.com/office/drawing/2014/main" id="{948B21E1-20E0-46E5-A7E1-56391AAAD8A8}"/>
              </a:ext>
            </a:extLst>
          </p:cNvPr>
          <p:cNvSpPr txBox="1"/>
          <p:nvPr/>
        </p:nvSpPr>
        <p:spPr>
          <a:xfrm>
            <a:off x="1025873" y="311384"/>
            <a:ext cx="10163484" cy="1321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58">
              <a:defRPr/>
            </a:pPr>
            <a:r>
              <a:rPr lang="en-US" sz="3994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4. MUỐN BIẾT PHẢI </a:t>
            </a:r>
            <a:r>
              <a:rPr lang="en-US" sz="3994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…,</a:t>
            </a:r>
            <a:r>
              <a:rPr lang="en-US" sz="3994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 MUỐN GIỎI PHẢI</a:t>
            </a:r>
            <a:r>
              <a:rPr lang="en-US" sz="3994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…</a:t>
            </a:r>
            <a:r>
              <a:rPr lang="en-US" sz="3994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5" name="Đ Ghé thăm Fb.com/nkpowerskills">
            <a:extLst>
              <a:ext uri="{FF2B5EF4-FFF2-40B4-BE49-F238E27FC236}">
                <a16:creationId xmlns:a16="http://schemas.microsoft.com/office/drawing/2014/main" id="{D23F89C1-228A-4F27-9087-64EF72E39AFF}"/>
              </a:ext>
            </a:extLst>
          </p:cNvPr>
          <p:cNvSpPr/>
          <p:nvPr/>
        </p:nvSpPr>
        <p:spPr>
          <a:xfrm>
            <a:off x="4898387" y="3178120"/>
            <a:ext cx="6807116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913158">
              <a:defRPr/>
            </a:pPr>
            <a:r>
              <a:rPr lang="en-US" sz="31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B. HỎI, HỌC</a:t>
            </a:r>
          </a:p>
        </p:txBody>
      </p:sp>
      <p:sp>
        <p:nvSpPr>
          <p:cNvPr id="7" name="Ghé thăm Fb.com/nkpowerskills">
            <a:extLst>
              <a:ext uri="{FF2B5EF4-FFF2-40B4-BE49-F238E27FC236}">
                <a16:creationId xmlns:a16="http://schemas.microsoft.com/office/drawing/2014/main" id="{A0CB2E6B-2DF2-43E1-B2E7-41EED65AE637}"/>
              </a:ext>
            </a:extLst>
          </p:cNvPr>
          <p:cNvSpPr/>
          <p:nvPr/>
        </p:nvSpPr>
        <p:spPr>
          <a:xfrm>
            <a:off x="100470" y="3178120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913158">
              <a:defRPr/>
            </a:pPr>
            <a:r>
              <a:rPr lang="en-US" sz="3196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A. ĂN, NGỦ</a:t>
            </a: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BC9C17CB-38E1-4687-A28A-6E167476FF1E}"/>
              </a:ext>
            </a:extLst>
          </p:cNvPr>
          <p:cNvSpPr/>
          <p:nvPr/>
        </p:nvSpPr>
        <p:spPr>
          <a:xfrm>
            <a:off x="2763620" y="4818553"/>
            <a:ext cx="4820313" cy="129417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913158">
              <a:defRPr/>
            </a:pPr>
            <a:r>
              <a:rPr lang="en-US" sz="36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C. HỎI, ĂN</a:t>
            </a:r>
          </a:p>
        </p:txBody>
      </p:sp>
      <p:pic>
        <p:nvPicPr>
          <p:cNvPr id="10" name="Picture 4" descr="Káº¿t quáº£ hÃ¬nh áº£nh cho right icon">
            <a:extLst>
              <a:ext uri="{FF2B5EF4-FFF2-40B4-BE49-F238E27FC236}">
                <a16:creationId xmlns:a16="http://schemas.microsoft.com/office/drawing/2014/main" id="{63510AD7-88F9-422B-AA87-0BFC9CC42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645" y="3674476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wrong icon">
            <a:extLst>
              <a:ext uri="{FF2B5EF4-FFF2-40B4-BE49-F238E27FC236}">
                <a16:creationId xmlns:a16="http://schemas.microsoft.com/office/drawing/2014/main" id="{AB1476E6-EAAD-4FE4-B888-D4C9DE086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079" y="3625697"/>
            <a:ext cx="951704" cy="95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id="{F4DBFB1D-1E73-4846-0C73-D6A14CDFE2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70" y="5742544"/>
            <a:ext cx="968841" cy="96884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37117560"/>
      </p:ext>
    </p:extLst>
  </p:cSld>
  <p:clrMapOvr>
    <a:masterClrMapping/>
  </p:clrMapOvr>
  <p:transition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4CC152-15C9-76BE-9AE5-0FE276D881BD}"/>
              </a:ext>
            </a:extLst>
          </p:cNvPr>
          <p:cNvSpPr txBox="1"/>
          <p:nvPr/>
        </p:nvSpPr>
        <p:spPr>
          <a:xfrm>
            <a:off x="2623457" y="310475"/>
            <a:ext cx="694508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Muốn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phải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hỏi</a:t>
            </a:r>
            <a:endParaRPr lang="en-US" sz="3600" b="1" i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i="1" dirty="0">
                <a:solidFill>
                  <a:prstClr val="black"/>
                </a:solidFill>
                <a:latin typeface="Calibri" panose="020F0502020204030204"/>
              </a:rPr>
              <a:t>M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uốn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giỏi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phải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Tục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ngữ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D1473A2-E6F7-615F-8768-D3AA9E367E2D}"/>
              </a:ext>
            </a:extLst>
          </p:cNvPr>
          <p:cNvSpPr/>
          <p:nvPr/>
        </p:nvSpPr>
        <p:spPr>
          <a:xfrm>
            <a:off x="2966103" y="2072949"/>
            <a:ext cx="6433457" cy="1077218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hỏi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“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tục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ngữ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khuyên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chúng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điều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?”</a:t>
            </a:r>
          </a:p>
        </p:txBody>
      </p:sp>
    </p:spTree>
    <p:extLst>
      <p:ext uri="{BB962C8B-B14F-4D97-AF65-F5344CB8AC3E}">
        <p14:creationId xmlns:p14="http://schemas.microsoft.com/office/powerpoint/2010/main" val="103376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4CC152-15C9-76BE-9AE5-0FE276D881BD}"/>
              </a:ext>
            </a:extLst>
          </p:cNvPr>
          <p:cNvSpPr txBox="1"/>
          <p:nvPr/>
        </p:nvSpPr>
        <p:spPr>
          <a:xfrm>
            <a:off x="2634090" y="129721"/>
            <a:ext cx="6945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Muốn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phải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hỏi</a:t>
            </a:r>
            <a:endParaRPr lang="en-US" sz="2800" b="1" i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1" dirty="0">
                <a:solidFill>
                  <a:prstClr val="black"/>
                </a:solidFill>
                <a:latin typeface="Calibri" panose="020F0502020204030204"/>
              </a:rPr>
              <a:t>M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uốn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giỏi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phải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Tục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ngữ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D1473A2-E6F7-615F-8768-D3AA9E367E2D}"/>
              </a:ext>
            </a:extLst>
          </p:cNvPr>
          <p:cNvSpPr/>
          <p:nvPr/>
        </p:nvSpPr>
        <p:spPr>
          <a:xfrm>
            <a:off x="2944838" y="1600595"/>
            <a:ext cx="6433457" cy="2002971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muốn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điều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gì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thì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hãy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chủ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hỏi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hiểu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Còn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muốn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giỏi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thì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hãy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gắng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rèn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luyện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bản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thân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4614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8742AA9-6392-B57E-E037-C6466DCF8606}"/>
              </a:ext>
            </a:extLst>
          </p:cNvPr>
          <p:cNvGrpSpPr/>
          <p:nvPr/>
        </p:nvGrpSpPr>
        <p:grpSpPr>
          <a:xfrm>
            <a:off x="261258" y="2806004"/>
            <a:ext cx="4506686" cy="4145289"/>
            <a:chOff x="0" y="2712711"/>
            <a:chExt cx="4506686" cy="4145289"/>
          </a:xfrm>
        </p:grpSpPr>
        <p:pic>
          <p:nvPicPr>
            <p:cNvPr id="3" name="Picture 2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C2974C03-8DA4-DF59-3874-88227F456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12711"/>
              <a:ext cx="4386943" cy="4145289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04B925-9112-F3F7-A920-181F366830E8}"/>
                </a:ext>
              </a:extLst>
            </p:cNvPr>
            <p:cNvSpPr txBox="1"/>
            <p:nvPr/>
          </p:nvSpPr>
          <p:spPr>
            <a:xfrm>
              <a:off x="914400" y="3505201"/>
              <a:ext cx="35922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Phobia" panose="02000506000000020003" pitchFamily="2" charset="0"/>
                  <a:ea typeface="+mn-ea"/>
                  <a:cs typeface="+mn-cs"/>
                </a:rPr>
                <a:t>Cùng</a:t>
              </a:r>
              <a:r>
                <a:rPr kumimoji="0" lang="en-US" sz="5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Phobia" panose="02000506000000020003" pitchFamily="2" charset="0"/>
                  <a:ea typeface="+mn-ea"/>
                  <a:cs typeface="+mn-cs"/>
                </a:rPr>
                <a:t> </a:t>
              </a:r>
              <a:r>
                <a:rPr kumimoji="0" lang="en-US" sz="5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Phobia" panose="02000506000000020003" pitchFamily="2" charset="0"/>
                  <a:ea typeface="+mn-ea"/>
                  <a:cs typeface="+mn-cs"/>
                </a:rPr>
                <a:t>nhau</a:t>
              </a:r>
              <a:r>
                <a:rPr kumimoji="0" lang="en-US" sz="5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Phobia" panose="02000506000000020003" pitchFamily="2" charset="0"/>
                  <a:ea typeface="+mn-ea"/>
                  <a:cs typeface="+mn-cs"/>
                </a:rPr>
                <a:t> chia </a:t>
              </a:r>
              <a:r>
                <a:rPr kumimoji="0" lang="en-US" sz="5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Phobia" panose="02000506000000020003" pitchFamily="2" charset="0"/>
                  <a:ea typeface="+mn-ea"/>
                  <a:cs typeface="+mn-cs"/>
                </a:rPr>
                <a:t>sẻ</a:t>
              </a:r>
              <a:endParaRPr kumimoji="0" lang="en-US" sz="5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Phobia" panose="02000506000000020003" pitchFamily="2" charset="0"/>
                <a:ea typeface="+mn-ea"/>
                <a:cs typeface="+mn-cs"/>
              </a:endParaRP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EA0970F-9707-C6D7-7D8A-C078DF4CBA67}"/>
              </a:ext>
            </a:extLst>
          </p:cNvPr>
          <p:cNvSpPr/>
          <p:nvPr/>
        </p:nvSpPr>
        <p:spPr>
          <a:xfrm>
            <a:off x="2558144" y="979568"/>
            <a:ext cx="8251372" cy="1545558"/>
          </a:xfrm>
          <a:custGeom>
            <a:avLst/>
            <a:gdLst>
              <a:gd name="connsiteX0" fmla="*/ 0 w 8251372"/>
              <a:gd name="connsiteY0" fmla="*/ 257598 h 1545558"/>
              <a:gd name="connsiteX1" fmla="*/ 257598 w 8251372"/>
              <a:gd name="connsiteY1" fmla="*/ 0 h 1545558"/>
              <a:gd name="connsiteX2" fmla="*/ 775327 w 8251372"/>
              <a:gd name="connsiteY2" fmla="*/ 0 h 1545558"/>
              <a:gd name="connsiteX3" fmla="*/ 1525141 w 8251372"/>
              <a:gd name="connsiteY3" fmla="*/ 0 h 1545558"/>
              <a:gd name="connsiteX4" fmla="*/ 2197593 w 8251372"/>
              <a:gd name="connsiteY4" fmla="*/ 0 h 1545558"/>
              <a:gd name="connsiteX5" fmla="*/ 2947407 w 8251372"/>
              <a:gd name="connsiteY5" fmla="*/ 0 h 1545558"/>
              <a:gd name="connsiteX6" fmla="*/ 3465136 w 8251372"/>
              <a:gd name="connsiteY6" fmla="*/ 0 h 1545558"/>
              <a:gd name="connsiteX7" fmla="*/ 3828141 w 8251372"/>
              <a:gd name="connsiteY7" fmla="*/ 0 h 1545558"/>
              <a:gd name="connsiteX8" fmla="*/ 4423231 w 8251372"/>
              <a:gd name="connsiteY8" fmla="*/ 0 h 1545558"/>
              <a:gd name="connsiteX9" fmla="*/ 5173045 w 8251372"/>
              <a:gd name="connsiteY9" fmla="*/ 0 h 1545558"/>
              <a:gd name="connsiteX10" fmla="*/ 5845497 w 8251372"/>
              <a:gd name="connsiteY10" fmla="*/ 0 h 1545558"/>
              <a:gd name="connsiteX11" fmla="*/ 6595311 w 8251372"/>
              <a:gd name="connsiteY11" fmla="*/ 0 h 1545558"/>
              <a:gd name="connsiteX12" fmla="*/ 6958317 w 8251372"/>
              <a:gd name="connsiteY12" fmla="*/ 0 h 1545558"/>
              <a:gd name="connsiteX13" fmla="*/ 7993774 w 8251372"/>
              <a:gd name="connsiteY13" fmla="*/ 0 h 1545558"/>
              <a:gd name="connsiteX14" fmla="*/ 8251372 w 8251372"/>
              <a:gd name="connsiteY14" fmla="*/ 257598 h 1545558"/>
              <a:gd name="connsiteX15" fmla="*/ 8251372 w 8251372"/>
              <a:gd name="connsiteY15" fmla="*/ 772779 h 1545558"/>
              <a:gd name="connsiteX16" fmla="*/ 8251372 w 8251372"/>
              <a:gd name="connsiteY16" fmla="*/ 1287960 h 1545558"/>
              <a:gd name="connsiteX17" fmla="*/ 7993774 w 8251372"/>
              <a:gd name="connsiteY17" fmla="*/ 1545558 h 1545558"/>
              <a:gd name="connsiteX18" fmla="*/ 7553407 w 8251372"/>
              <a:gd name="connsiteY18" fmla="*/ 1545558 h 1545558"/>
              <a:gd name="connsiteX19" fmla="*/ 7190402 w 8251372"/>
              <a:gd name="connsiteY19" fmla="*/ 1545558 h 1545558"/>
              <a:gd name="connsiteX20" fmla="*/ 6517950 w 8251372"/>
              <a:gd name="connsiteY20" fmla="*/ 1545558 h 1545558"/>
              <a:gd name="connsiteX21" fmla="*/ 6000221 w 8251372"/>
              <a:gd name="connsiteY21" fmla="*/ 1545558 h 1545558"/>
              <a:gd name="connsiteX22" fmla="*/ 5250407 w 8251372"/>
              <a:gd name="connsiteY22" fmla="*/ 1545558 h 1545558"/>
              <a:gd name="connsiteX23" fmla="*/ 4810040 w 8251372"/>
              <a:gd name="connsiteY23" fmla="*/ 1545558 h 1545558"/>
              <a:gd name="connsiteX24" fmla="*/ 4060226 w 8251372"/>
              <a:gd name="connsiteY24" fmla="*/ 1545558 h 1545558"/>
              <a:gd name="connsiteX25" fmla="*/ 3465136 w 8251372"/>
              <a:gd name="connsiteY25" fmla="*/ 1545558 h 1545558"/>
              <a:gd name="connsiteX26" fmla="*/ 2870045 w 8251372"/>
              <a:gd name="connsiteY26" fmla="*/ 1545558 h 1545558"/>
              <a:gd name="connsiteX27" fmla="*/ 2429678 w 8251372"/>
              <a:gd name="connsiteY27" fmla="*/ 1545558 h 1545558"/>
              <a:gd name="connsiteX28" fmla="*/ 1834588 w 8251372"/>
              <a:gd name="connsiteY28" fmla="*/ 1545558 h 1545558"/>
              <a:gd name="connsiteX29" fmla="*/ 1471583 w 8251372"/>
              <a:gd name="connsiteY29" fmla="*/ 1545558 h 1545558"/>
              <a:gd name="connsiteX30" fmla="*/ 1108577 w 8251372"/>
              <a:gd name="connsiteY30" fmla="*/ 1545558 h 1545558"/>
              <a:gd name="connsiteX31" fmla="*/ 257598 w 8251372"/>
              <a:gd name="connsiteY31" fmla="*/ 1545558 h 1545558"/>
              <a:gd name="connsiteX32" fmla="*/ 0 w 8251372"/>
              <a:gd name="connsiteY32" fmla="*/ 1287960 h 1545558"/>
              <a:gd name="connsiteX33" fmla="*/ 0 w 8251372"/>
              <a:gd name="connsiteY33" fmla="*/ 772779 h 1545558"/>
              <a:gd name="connsiteX34" fmla="*/ 0 w 8251372"/>
              <a:gd name="connsiteY34" fmla="*/ 257598 h 1545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51372" h="1545558" fill="none" extrusionOk="0">
                <a:moveTo>
                  <a:pt x="0" y="257598"/>
                </a:moveTo>
                <a:cubicBezTo>
                  <a:pt x="5753" y="128460"/>
                  <a:pt x="93781" y="3339"/>
                  <a:pt x="257598" y="0"/>
                </a:cubicBezTo>
                <a:cubicBezTo>
                  <a:pt x="451182" y="-11274"/>
                  <a:pt x="588260" y="60501"/>
                  <a:pt x="775327" y="0"/>
                </a:cubicBezTo>
                <a:cubicBezTo>
                  <a:pt x="962394" y="-60501"/>
                  <a:pt x="1252215" y="51927"/>
                  <a:pt x="1525141" y="0"/>
                </a:cubicBezTo>
                <a:cubicBezTo>
                  <a:pt x="1798067" y="-51927"/>
                  <a:pt x="2062481" y="69836"/>
                  <a:pt x="2197593" y="0"/>
                </a:cubicBezTo>
                <a:cubicBezTo>
                  <a:pt x="2332705" y="-69836"/>
                  <a:pt x="2683694" y="76494"/>
                  <a:pt x="2947407" y="0"/>
                </a:cubicBezTo>
                <a:cubicBezTo>
                  <a:pt x="3211120" y="-76494"/>
                  <a:pt x="3267337" y="26960"/>
                  <a:pt x="3465136" y="0"/>
                </a:cubicBezTo>
                <a:cubicBezTo>
                  <a:pt x="3662935" y="-26960"/>
                  <a:pt x="3700756" y="12712"/>
                  <a:pt x="3828141" y="0"/>
                </a:cubicBezTo>
                <a:cubicBezTo>
                  <a:pt x="3955527" y="-12712"/>
                  <a:pt x="4260589" y="37272"/>
                  <a:pt x="4423231" y="0"/>
                </a:cubicBezTo>
                <a:cubicBezTo>
                  <a:pt x="4585873" y="-37272"/>
                  <a:pt x="4805383" y="1770"/>
                  <a:pt x="5173045" y="0"/>
                </a:cubicBezTo>
                <a:cubicBezTo>
                  <a:pt x="5540707" y="-1770"/>
                  <a:pt x="5524379" y="75474"/>
                  <a:pt x="5845497" y="0"/>
                </a:cubicBezTo>
                <a:cubicBezTo>
                  <a:pt x="6166615" y="-75474"/>
                  <a:pt x="6396671" y="32761"/>
                  <a:pt x="6595311" y="0"/>
                </a:cubicBezTo>
                <a:cubicBezTo>
                  <a:pt x="6793951" y="-32761"/>
                  <a:pt x="6823437" y="13544"/>
                  <a:pt x="6958317" y="0"/>
                </a:cubicBezTo>
                <a:cubicBezTo>
                  <a:pt x="7093197" y="-13544"/>
                  <a:pt x="7531226" y="92028"/>
                  <a:pt x="7993774" y="0"/>
                </a:cubicBezTo>
                <a:cubicBezTo>
                  <a:pt x="8171156" y="-12577"/>
                  <a:pt x="8244855" y="114741"/>
                  <a:pt x="8251372" y="257598"/>
                </a:cubicBezTo>
                <a:cubicBezTo>
                  <a:pt x="8285823" y="422648"/>
                  <a:pt x="8233987" y="645329"/>
                  <a:pt x="8251372" y="772779"/>
                </a:cubicBezTo>
                <a:cubicBezTo>
                  <a:pt x="8268757" y="900229"/>
                  <a:pt x="8193947" y="1069248"/>
                  <a:pt x="8251372" y="1287960"/>
                </a:cubicBezTo>
                <a:cubicBezTo>
                  <a:pt x="8274030" y="1451097"/>
                  <a:pt x="8141805" y="1504543"/>
                  <a:pt x="7993774" y="1545558"/>
                </a:cubicBezTo>
                <a:cubicBezTo>
                  <a:pt x="7883690" y="1549349"/>
                  <a:pt x="7666087" y="1509574"/>
                  <a:pt x="7553407" y="1545558"/>
                </a:cubicBezTo>
                <a:cubicBezTo>
                  <a:pt x="7440727" y="1581542"/>
                  <a:pt x="7366746" y="1516875"/>
                  <a:pt x="7190402" y="1545558"/>
                </a:cubicBezTo>
                <a:cubicBezTo>
                  <a:pt x="7014058" y="1574241"/>
                  <a:pt x="6799400" y="1482832"/>
                  <a:pt x="6517950" y="1545558"/>
                </a:cubicBezTo>
                <a:cubicBezTo>
                  <a:pt x="6236500" y="1608284"/>
                  <a:pt x="6221475" y="1514234"/>
                  <a:pt x="6000221" y="1545558"/>
                </a:cubicBezTo>
                <a:cubicBezTo>
                  <a:pt x="5778967" y="1576882"/>
                  <a:pt x="5433522" y="1460049"/>
                  <a:pt x="5250407" y="1545558"/>
                </a:cubicBezTo>
                <a:cubicBezTo>
                  <a:pt x="5067292" y="1631067"/>
                  <a:pt x="4981073" y="1543417"/>
                  <a:pt x="4810040" y="1545558"/>
                </a:cubicBezTo>
                <a:cubicBezTo>
                  <a:pt x="4639007" y="1547699"/>
                  <a:pt x="4308039" y="1487457"/>
                  <a:pt x="4060226" y="1545558"/>
                </a:cubicBezTo>
                <a:cubicBezTo>
                  <a:pt x="3812413" y="1603659"/>
                  <a:pt x="3644663" y="1493363"/>
                  <a:pt x="3465136" y="1545558"/>
                </a:cubicBezTo>
                <a:cubicBezTo>
                  <a:pt x="3285609" y="1597753"/>
                  <a:pt x="2991355" y="1511001"/>
                  <a:pt x="2870045" y="1545558"/>
                </a:cubicBezTo>
                <a:cubicBezTo>
                  <a:pt x="2748735" y="1580115"/>
                  <a:pt x="2609420" y="1513065"/>
                  <a:pt x="2429678" y="1545558"/>
                </a:cubicBezTo>
                <a:cubicBezTo>
                  <a:pt x="2249936" y="1578051"/>
                  <a:pt x="2069853" y="1540524"/>
                  <a:pt x="1834588" y="1545558"/>
                </a:cubicBezTo>
                <a:cubicBezTo>
                  <a:pt x="1599323" y="1550592"/>
                  <a:pt x="1620695" y="1531734"/>
                  <a:pt x="1471583" y="1545558"/>
                </a:cubicBezTo>
                <a:cubicBezTo>
                  <a:pt x="1322471" y="1559382"/>
                  <a:pt x="1254283" y="1521955"/>
                  <a:pt x="1108577" y="1545558"/>
                </a:cubicBezTo>
                <a:cubicBezTo>
                  <a:pt x="962871" y="1569161"/>
                  <a:pt x="478825" y="1535808"/>
                  <a:pt x="257598" y="1545558"/>
                </a:cubicBezTo>
                <a:cubicBezTo>
                  <a:pt x="128191" y="1547870"/>
                  <a:pt x="7074" y="1435532"/>
                  <a:pt x="0" y="1287960"/>
                </a:cubicBezTo>
                <a:cubicBezTo>
                  <a:pt x="-456" y="1176018"/>
                  <a:pt x="32050" y="917269"/>
                  <a:pt x="0" y="772779"/>
                </a:cubicBezTo>
                <a:cubicBezTo>
                  <a:pt x="-32050" y="628289"/>
                  <a:pt x="37947" y="496905"/>
                  <a:pt x="0" y="257598"/>
                </a:cubicBezTo>
                <a:close/>
              </a:path>
              <a:path w="8251372" h="1545558" stroke="0" extrusionOk="0">
                <a:moveTo>
                  <a:pt x="0" y="257598"/>
                </a:moveTo>
                <a:cubicBezTo>
                  <a:pt x="-9471" y="144568"/>
                  <a:pt x="113327" y="2481"/>
                  <a:pt x="257598" y="0"/>
                </a:cubicBezTo>
                <a:cubicBezTo>
                  <a:pt x="524694" y="-52389"/>
                  <a:pt x="730899" y="21877"/>
                  <a:pt x="852688" y="0"/>
                </a:cubicBezTo>
                <a:cubicBezTo>
                  <a:pt x="974477" y="-21877"/>
                  <a:pt x="1259627" y="31690"/>
                  <a:pt x="1370417" y="0"/>
                </a:cubicBezTo>
                <a:cubicBezTo>
                  <a:pt x="1481207" y="-31690"/>
                  <a:pt x="1656742" y="3980"/>
                  <a:pt x="1733422" y="0"/>
                </a:cubicBezTo>
                <a:cubicBezTo>
                  <a:pt x="1810102" y="-3980"/>
                  <a:pt x="2056981" y="34151"/>
                  <a:pt x="2173789" y="0"/>
                </a:cubicBezTo>
                <a:cubicBezTo>
                  <a:pt x="2290597" y="-34151"/>
                  <a:pt x="2734441" y="5920"/>
                  <a:pt x="2923603" y="0"/>
                </a:cubicBezTo>
                <a:cubicBezTo>
                  <a:pt x="3112765" y="-5920"/>
                  <a:pt x="3357089" y="51132"/>
                  <a:pt x="3673417" y="0"/>
                </a:cubicBezTo>
                <a:cubicBezTo>
                  <a:pt x="3989745" y="-51132"/>
                  <a:pt x="3946600" y="24223"/>
                  <a:pt x="4191146" y="0"/>
                </a:cubicBezTo>
                <a:cubicBezTo>
                  <a:pt x="4435692" y="-24223"/>
                  <a:pt x="4607061" y="61735"/>
                  <a:pt x="4786236" y="0"/>
                </a:cubicBezTo>
                <a:cubicBezTo>
                  <a:pt x="4965411" y="-61735"/>
                  <a:pt x="5305933" y="53210"/>
                  <a:pt x="5458689" y="0"/>
                </a:cubicBezTo>
                <a:cubicBezTo>
                  <a:pt x="5611445" y="-53210"/>
                  <a:pt x="5744059" y="44324"/>
                  <a:pt x="5976417" y="0"/>
                </a:cubicBezTo>
                <a:cubicBezTo>
                  <a:pt x="6208775" y="-44324"/>
                  <a:pt x="6290688" y="18556"/>
                  <a:pt x="6494146" y="0"/>
                </a:cubicBezTo>
                <a:cubicBezTo>
                  <a:pt x="6697604" y="-18556"/>
                  <a:pt x="6802527" y="49485"/>
                  <a:pt x="7089236" y="0"/>
                </a:cubicBezTo>
                <a:cubicBezTo>
                  <a:pt x="7375945" y="-49485"/>
                  <a:pt x="7589819" y="51202"/>
                  <a:pt x="7993774" y="0"/>
                </a:cubicBezTo>
                <a:cubicBezTo>
                  <a:pt x="8128157" y="5949"/>
                  <a:pt x="8269461" y="114642"/>
                  <a:pt x="8251372" y="257598"/>
                </a:cubicBezTo>
                <a:cubicBezTo>
                  <a:pt x="8258222" y="374725"/>
                  <a:pt x="8216025" y="582293"/>
                  <a:pt x="8251372" y="752172"/>
                </a:cubicBezTo>
                <a:cubicBezTo>
                  <a:pt x="8286719" y="922051"/>
                  <a:pt x="8249824" y="1082880"/>
                  <a:pt x="8251372" y="1287960"/>
                </a:cubicBezTo>
                <a:cubicBezTo>
                  <a:pt x="8271462" y="1432258"/>
                  <a:pt x="8145351" y="1539983"/>
                  <a:pt x="7993774" y="1545558"/>
                </a:cubicBezTo>
                <a:cubicBezTo>
                  <a:pt x="7845936" y="1595983"/>
                  <a:pt x="7646408" y="1490668"/>
                  <a:pt x="7321322" y="1545558"/>
                </a:cubicBezTo>
                <a:cubicBezTo>
                  <a:pt x="6996236" y="1600448"/>
                  <a:pt x="6827209" y="1498188"/>
                  <a:pt x="6571508" y="1545558"/>
                </a:cubicBezTo>
                <a:cubicBezTo>
                  <a:pt x="6315807" y="1592928"/>
                  <a:pt x="6330562" y="1537475"/>
                  <a:pt x="6131141" y="1545558"/>
                </a:cubicBezTo>
                <a:cubicBezTo>
                  <a:pt x="5931720" y="1553641"/>
                  <a:pt x="5879376" y="1523413"/>
                  <a:pt x="5768136" y="1545558"/>
                </a:cubicBezTo>
                <a:cubicBezTo>
                  <a:pt x="5656897" y="1567703"/>
                  <a:pt x="5342332" y="1517132"/>
                  <a:pt x="5173045" y="1545558"/>
                </a:cubicBezTo>
                <a:cubicBezTo>
                  <a:pt x="5003758" y="1573984"/>
                  <a:pt x="4900895" y="1528141"/>
                  <a:pt x="4655317" y="1545558"/>
                </a:cubicBezTo>
                <a:cubicBezTo>
                  <a:pt x="4409739" y="1562975"/>
                  <a:pt x="4413765" y="1544539"/>
                  <a:pt x="4214950" y="1545558"/>
                </a:cubicBezTo>
                <a:cubicBezTo>
                  <a:pt x="4016135" y="1546577"/>
                  <a:pt x="3762107" y="1471610"/>
                  <a:pt x="3465136" y="1545558"/>
                </a:cubicBezTo>
                <a:cubicBezTo>
                  <a:pt x="3168165" y="1619506"/>
                  <a:pt x="3060194" y="1534414"/>
                  <a:pt x="2870045" y="1545558"/>
                </a:cubicBezTo>
                <a:cubicBezTo>
                  <a:pt x="2679896" y="1556702"/>
                  <a:pt x="2603958" y="1512545"/>
                  <a:pt x="2352316" y="1545558"/>
                </a:cubicBezTo>
                <a:cubicBezTo>
                  <a:pt x="2100674" y="1578571"/>
                  <a:pt x="2069259" y="1519509"/>
                  <a:pt x="1989311" y="1545558"/>
                </a:cubicBezTo>
                <a:cubicBezTo>
                  <a:pt x="1909364" y="1571607"/>
                  <a:pt x="1586366" y="1522063"/>
                  <a:pt x="1471583" y="1545558"/>
                </a:cubicBezTo>
                <a:cubicBezTo>
                  <a:pt x="1356800" y="1569053"/>
                  <a:pt x="685415" y="1475189"/>
                  <a:pt x="257598" y="1545558"/>
                </a:cubicBezTo>
                <a:cubicBezTo>
                  <a:pt x="147719" y="1528812"/>
                  <a:pt x="-27200" y="1425615"/>
                  <a:pt x="0" y="1287960"/>
                </a:cubicBezTo>
                <a:cubicBezTo>
                  <a:pt x="-19698" y="1041983"/>
                  <a:pt x="38996" y="1021089"/>
                  <a:pt x="0" y="772779"/>
                </a:cubicBezTo>
                <a:cubicBezTo>
                  <a:pt x="-38996" y="524469"/>
                  <a:pt x="18772" y="378900"/>
                  <a:pt x="0" y="257598"/>
                </a:cubicBezTo>
                <a:close/>
              </a:path>
            </a:pathLst>
          </a:custGeom>
          <a:ln w="38100">
            <a:solidFill>
              <a:srgbClr val="FFCCCC"/>
            </a:solidFill>
            <a:extLst>
              <a:ext uri="{C807C97D-BFC1-408E-A445-0C87EB9F89A2}">
                <ask:lineSketchStyleProps xmlns:ask="http://schemas.microsoft.com/office/drawing/2018/sketchyshapes" sd="611865501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nhận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xong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“</a:t>
            </a:r>
            <a:r>
              <a:rPr lang="en-US" sz="4000" dirty="0">
                <a:solidFill>
                  <a:prstClr val="black"/>
                </a:solidFill>
                <a:latin typeface="Calibri" panose="020F0502020204030204"/>
              </a:rPr>
              <a:t>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hỏi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FA3329C1-C3FC-1FD7-3141-AE1FB1BDF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715" y="2525126"/>
            <a:ext cx="3719332" cy="433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27F89A51-3CE5-03F3-28EB-9B0CD1AA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4" b="13623"/>
          <a:stretch/>
        </p:blipFill>
        <p:spPr>
          <a:xfrm>
            <a:off x="1310278" y="1"/>
            <a:ext cx="9440680" cy="6858000"/>
          </a:xfrm>
          <a:prstGeom prst="rect">
            <a:avLst/>
          </a:prstGeom>
          <a:ln>
            <a:noFill/>
          </a:ln>
          <a:effectLst>
            <a:outerShdw blurRad="127000" dist="127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8786488" y="3500894"/>
            <a:ext cx="3534579" cy="2589819"/>
          </a:xfrm>
          <a:prstGeom prst="rect">
            <a:avLst/>
          </a:prstGeom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420BAF14-45A1-B44E-7872-51319487C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D1D89C96-4D46-A2A9-C6C4-7762C3BD2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6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93BABAF3-EDBD-6C78-220D-84409F0829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/>
        </p:blipFill>
        <p:spPr>
          <a:xfrm>
            <a:off x="7379003" y="3190131"/>
            <a:ext cx="4539428" cy="3333264"/>
          </a:xfrm>
          <a:prstGeom prst="rect">
            <a:avLst/>
          </a:prstGeom>
        </p:spPr>
      </p:pic>
      <p:pic>
        <p:nvPicPr>
          <p:cNvPr id="8" name="图片 26">
            <a:extLst>
              <a:ext uri="{FF2B5EF4-FFF2-40B4-BE49-F238E27FC236}">
                <a16:creationId xmlns:a16="http://schemas.microsoft.com/office/drawing/2014/main" id="{197784B3-14EB-2288-02AB-123826252A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0227"/>
            <a:ext cx="3950313" cy="3950313"/>
          </a:xfrm>
          <a:prstGeom prst="rect">
            <a:avLst/>
          </a:prstGeom>
        </p:spPr>
      </p:pic>
      <p:pic>
        <p:nvPicPr>
          <p:cNvPr id="12" name="图片 30">
            <a:extLst>
              <a:ext uri="{FF2B5EF4-FFF2-40B4-BE49-F238E27FC236}">
                <a16:creationId xmlns:a16="http://schemas.microsoft.com/office/drawing/2014/main" id="{ADDC85EA-49AB-1AA6-BA19-E65EEA3155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15" y="5305825"/>
            <a:ext cx="1261576" cy="12615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/>
          <a:srcRect l="14469" r="14633" b="41954"/>
          <a:stretch/>
        </p:blipFill>
        <p:spPr>
          <a:xfrm>
            <a:off x="2054140" y="955247"/>
            <a:ext cx="7901470" cy="336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6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558894671310">
            <a:hlinkClick r:id="" action="ppaction://media"/>
            <a:extLst>
              <a:ext uri="{FF2B5EF4-FFF2-40B4-BE49-F238E27FC236}">
                <a16:creationId xmlns:a16="http://schemas.microsoft.com/office/drawing/2014/main" id="{4F5A8B1B-C74E-7532-658A-1BB1E8D27A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62649" y="0"/>
            <a:ext cx="125138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2BED3D2-902B-120D-E8D4-91926F9DE600}"/>
              </a:ext>
            </a:extLst>
          </p:cNvPr>
          <p:cNvGrpSpPr/>
          <p:nvPr/>
        </p:nvGrpSpPr>
        <p:grpSpPr>
          <a:xfrm>
            <a:off x="2133599" y="519288"/>
            <a:ext cx="8082845" cy="4651023"/>
            <a:chOff x="2133599" y="519288"/>
            <a:chExt cx="8082845" cy="4651023"/>
          </a:xfrm>
        </p:grpSpPr>
        <p:sp>
          <p:nvSpPr>
            <p:cNvPr id="3" name="TextBox 1">
              <a:extLst>
                <a:ext uri="{FF2B5EF4-FFF2-40B4-BE49-F238E27FC236}">
                  <a16:creationId xmlns:a16="http://schemas.microsoft.com/office/drawing/2014/main" id="{387D7BAC-0D11-3A45-0DD6-115D6B7AB0D8}"/>
                </a:ext>
              </a:extLst>
            </p:cNvPr>
            <p:cNvSpPr txBox="1"/>
            <p:nvPr/>
          </p:nvSpPr>
          <p:spPr>
            <a:xfrm>
              <a:off x="2777330" y="2198468"/>
              <a:ext cx="12151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Phan </a:t>
              </a:r>
              <a:r>
                <a:rPr kumimoji="0" lang="en-SG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Thị</a:t>
              </a:r>
              <a:r>
                <a: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SG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Thiện</a:t>
              </a:r>
              <a:endParaRPr kumimoji="0" lang="en-S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4CC72A66-C780-E491-A270-239D66068490}"/>
                </a:ext>
              </a:extLst>
            </p:cNvPr>
            <p:cNvSpPr/>
            <p:nvPr/>
          </p:nvSpPr>
          <p:spPr>
            <a:xfrm>
              <a:off x="2133599" y="519288"/>
              <a:ext cx="8082845" cy="465102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8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srgbClr val="FF0066"/>
                </a:solidFill>
                <a:effectLst/>
                <a:uLnTx/>
                <a:uFillTx/>
                <a:latin typeface="UVN Banh Mi" pitchFamily="2" charset="0"/>
                <a:ea typeface="+mn-ea"/>
                <a:cs typeface="+mn-cs"/>
              </a:endParaRPr>
            </a:p>
          </p:txBody>
        </p:sp>
      </p:grpSp>
      <p:sp>
        <p:nvSpPr>
          <p:cNvPr id="5" name="Google Shape;487;p33">
            <a:extLst>
              <a:ext uri="{FF2B5EF4-FFF2-40B4-BE49-F238E27FC236}">
                <a16:creationId xmlns:a16="http://schemas.microsoft.com/office/drawing/2014/main" id="{58700F0C-6F86-82EF-76D3-97266834F592}"/>
              </a:ext>
            </a:extLst>
          </p:cNvPr>
          <p:cNvSpPr txBox="1">
            <a:spLocks/>
          </p:cNvSpPr>
          <p:nvPr/>
        </p:nvSpPr>
        <p:spPr>
          <a:xfrm>
            <a:off x="669597" y="949795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Thứ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 …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ngày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 …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tháng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 …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năm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ubblegum Sans"/>
              </a:rPr>
              <a:t> ….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7BDCDC-0A5E-E816-EFFC-8EBFD842750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17820" y="1765705"/>
            <a:ext cx="2834886" cy="829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86586F-1100-7E90-3389-A57C8FDC2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7867" y="2578586"/>
            <a:ext cx="7706012" cy="12985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33E9ED-6D16-D350-7B81-C83A859B0C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3889" y="3738701"/>
            <a:ext cx="3334801" cy="1182727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2A54006-E6B6-96C5-F703-C98EE5000A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1145" y="175689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058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9" name="Content Placeholder 8" descr="A yellow wood floor with blue sky and clouds&#10;&#10;Description automatically generated">
            <a:extLst>
              <a:ext uri="{FF2B5EF4-FFF2-40B4-BE49-F238E27FC236}">
                <a16:creationId xmlns:a16="http://schemas.microsoft.com/office/drawing/2014/main" id="{299181C5-90B5-B6BC-D6D9-1EF693CB0A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2" name="Freeform 13">
            <a:extLst>
              <a:ext uri="{FF2B5EF4-FFF2-40B4-BE49-F238E27FC236}">
                <a16:creationId xmlns:a16="http://schemas.microsoft.com/office/drawing/2014/main" id="{BDB6E45E-9FED-6185-3A2A-1F7472155D13}"/>
              </a:ext>
            </a:extLst>
          </p:cNvPr>
          <p:cNvSpPr/>
          <p:nvPr/>
        </p:nvSpPr>
        <p:spPr>
          <a:xfrm>
            <a:off x="874544" y="2007435"/>
            <a:ext cx="2938503" cy="5518077"/>
          </a:xfrm>
          <a:custGeom>
            <a:avLst/>
            <a:gdLst/>
            <a:ahLst/>
            <a:cxnLst/>
            <a:rect l="l" t="t" r="r" b="b"/>
            <a:pathLst>
              <a:path w="1244794" h="2278799">
                <a:moveTo>
                  <a:pt x="0" y="0"/>
                </a:moveTo>
                <a:lnTo>
                  <a:pt x="1244794" y="0"/>
                </a:lnTo>
                <a:lnTo>
                  <a:pt x="1244794" y="2278798"/>
                </a:lnTo>
                <a:lnTo>
                  <a:pt x="0" y="22787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179B0EA8-B546-DA7F-57C0-4AEEBC9410B1}"/>
              </a:ext>
            </a:extLst>
          </p:cNvPr>
          <p:cNvSpPr/>
          <p:nvPr/>
        </p:nvSpPr>
        <p:spPr>
          <a:xfrm>
            <a:off x="4011224" y="0"/>
            <a:ext cx="7144456" cy="5280660"/>
          </a:xfrm>
          <a:custGeom>
            <a:avLst/>
            <a:gdLst/>
            <a:ahLst/>
            <a:cxnLst/>
            <a:rect l="l" t="t" r="r" b="b"/>
            <a:pathLst>
              <a:path w="3749862" h="2517095">
                <a:moveTo>
                  <a:pt x="0" y="0"/>
                </a:moveTo>
                <a:lnTo>
                  <a:pt x="3749862" y="0"/>
                </a:lnTo>
                <a:lnTo>
                  <a:pt x="3749862" y="2517095"/>
                </a:lnTo>
                <a:lnTo>
                  <a:pt x="0" y="25170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" name="Picture 5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FD9AF07-E5F8-AE67-7C29-A90CA94092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90" y="1867264"/>
            <a:ext cx="12192000" cy="294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345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 shot of a video game&#10;&#10;Description automatically generated">
            <a:extLst>
              <a:ext uri="{FF2B5EF4-FFF2-40B4-BE49-F238E27FC236}">
                <a16:creationId xmlns:a16="http://schemas.microsoft.com/office/drawing/2014/main" id="{C2A835E4-84DE-4350-2C98-D8877D356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53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BFA0908E-8721-3AE1-05B8-A6C1F20ED8AC}"/>
              </a:ext>
            </a:extLst>
          </p:cNvPr>
          <p:cNvSpPr/>
          <p:nvPr/>
        </p:nvSpPr>
        <p:spPr>
          <a:xfrm>
            <a:off x="7188484" y="2450592"/>
            <a:ext cx="5003516" cy="4407408"/>
          </a:xfrm>
          <a:custGeom>
            <a:avLst/>
            <a:gdLst/>
            <a:ahLst/>
            <a:cxnLst/>
            <a:rect l="l" t="t" r="r" b="b"/>
            <a:pathLst>
              <a:path w="3705034" h="3282043">
                <a:moveTo>
                  <a:pt x="0" y="0"/>
                </a:moveTo>
                <a:lnTo>
                  <a:pt x="3705035" y="0"/>
                </a:lnTo>
                <a:lnTo>
                  <a:pt x="3705035" y="3282043"/>
                </a:lnTo>
                <a:lnTo>
                  <a:pt x="0" y="32820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6534F6-EC08-C5B5-8EA7-7666B631F876}"/>
              </a:ext>
            </a:extLst>
          </p:cNvPr>
          <p:cNvSpPr txBox="1"/>
          <p:nvPr/>
        </p:nvSpPr>
        <p:spPr>
          <a:xfrm>
            <a:off x="2804922" y="1637276"/>
            <a:ext cx="609904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vi-VN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Chia sẻ với các bạn những điều thú vị mà em đã học được từ một người bạn, một cuốn sách hoặc một chương trình truyền hình </a:t>
            </a:r>
          </a:p>
        </p:txBody>
      </p:sp>
    </p:spTree>
    <p:extLst>
      <p:ext uri="{BB962C8B-B14F-4D97-AF65-F5344CB8AC3E}">
        <p14:creationId xmlns:p14="http://schemas.microsoft.com/office/powerpoint/2010/main" val="42018577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9" name="Content Placeholder 8" descr="A yellow wood floor with blue sky and clouds&#10;&#10;Description automatically generated">
            <a:extLst>
              <a:ext uri="{FF2B5EF4-FFF2-40B4-BE49-F238E27FC236}">
                <a16:creationId xmlns:a16="http://schemas.microsoft.com/office/drawing/2014/main" id="{299181C5-90B5-B6BC-D6D9-1EF693CB0A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2" name="Freeform 13">
            <a:extLst>
              <a:ext uri="{FF2B5EF4-FFF2-40B4-BE49-F238E27FC236}">
                <a16:creationId xmlns:a16="http://schemas.microsoft.com/office/drawing/2014/main" id="{BDB6E45E-9FED-6185-3A2A-1F7472155D13}"/>
              </a:ext>
            </a:extLst>
          </p:cNvPr>
          <p:cNvSpPr/>
          <p:nvPr/>
        </p:nvSpPr>
        <p:spPr>
          <a:xfrm>
            <a:off x="874544" y="2007435"/>
            <a:ext cx="2938503" cy="5518077"/>
          </a:xfrm>
          <a:custGeom>
            <a:avLst/>
            <a:gdLst/>
            <a:ahLst/>
            <a:cxnLst/>
            <a:rect l="l" t="t" r="r" b="b"/>
            <a:pathLst>
              <a:path w="1244794" h="2278799">
                <a:moveTo>
                  <a:pt x="0" y="0"/>
                </a:moveTo>
                <a:lnTo>
                  <a:pt x="1244794" y="0"/>
                </a:lnTo>
                <a:lnTo>
                  <a:pt x="1244794" y="2278798"/>
                </a:lnTo>
                <a:lnTo>
                  <a:pt x="0" y="22787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179B0EA8-B546-DA7F-57C0-4AEEBC9410B1}"/>
              </a:ext>
            </a:extLst>
          </p:cNvPr>
          <p:cNvSpPr/>
          <p:nvPr/>
        </p:nvSpPr>
        <p:spPr>
          <a:xfrm>
            <a:off x="4011224" y="0"/>
            <a:ext cx="7304476" cy="4655387"/>
          </a:xfrm>
          <a:custGeom>
            <a:avLst/>
            <a:gdLst/>
            <a:ahLst/>
            <a:cxnLst/>
            <a:rect l="l" t="t" r="r" b="b"/>
            <a:pathLst>
              <a:path w="3749862" h="2517095">
                <a:moveTo>
                  <a:pt x="0" y="0"/>
                </a:moveTo>
                <a:lnTo>
                  <a:pt x="3749862" y="0"/>
                </a:lnTo>
                <a:lnTo>
                  <a:pt x="3749862" y="2517095"/>
                </a:lnTo>
                <a:lnTo>
                  <a:pt x="0" y="25170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0D3653-FD18-2788-1931-7DA7D239E29C}"/>
              </a:ext>
            </a:extLst>
          </p:cNvPr>
          <p:cNvSpPr txBox="1"/>
          <p:nvPr/>
        </p:nvSpPr>
        <p:spPr>
          <a:xfrm>
            <a:off x="4576572" y="1120140"/>
            <a:ext cx="627049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vi-VN" sz="36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36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36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vi-VN" sz="36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 đã học hỏi được từ bạn Nam lớp trưởng lớp em. Em học hỏi được từ bạn ấy cách sắp xếp thời gian biểu, cách học tập của bạn ấy.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2C4832-B8AA-EA01-40FA-E66CD5460E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75576" y="4034790"/>
            <a:ext cx="626710" cy="240030"/>
          </a:xfrm>
          <a:prstGeom prst="rect">
            <a:avLst/>
          </a:prstGeom>
        </p:spPr>
      </p:pic>
      <p:pic>
        <p:nvPicPr>
          <p:cNvPr id="7" name="J2TEAM-TTS-1732870139525">
            <a:hlinkClick r:id="" action="ppaction://media"/>
            <a:extLst>
              <a:ext uri="{FF2B5EF4-FFF2-40B4-BE49-F238E27FC236}">
                <a16:creationId xmlns:a16="http://schemas.microsoft.com/office/drawing/2014/main" id="{0C1C5F7E-357C-4D9B-B323-CFBB841761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76630" y="27686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725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8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/>
          <p:nvPr/>
        </p:nvSpPr>
        <p:spPr>
          <a:xfrm>
            <a:off x="143690" y="3448615"/>
            <a:ext cx="4245429" cy="3409385"/>
          </a:xfrm>
          <a:custGeom>
            <a:avLst/>
            <a:gdLst/>
            <a:ahLst/>
            <a:cxnLst/>
            <a:rect l="l" t="t" r="r" b="b"/>
            <a:pathLst>
              <a:path w="5050073" h="3920119">
                <a:moveTo>
                  <a:pt x="0" y="0"/>
                </a:moveTo>
                <a:lnTo>
                  <a:pt x="5050073" y="0"/>
                </a:lnTo>
                <a:lnTo>
                  <a:pt x="5050073" y="3920119"/>
                </a:lnTo>
                <a:lnTo>
                  <a:pt x="0" y="392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5977" y="484906"/>
            <a:ext cx="7966828" cy="396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86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yellow wood floor with blue sky and clouds&#10;&#10;Description automatically generated">
            <a:extLst>
              <a:ext uri="{FF2B5EF4-FFF2-40B4-BE49-F238E27FC236}">
                <a16:creationId xmlns:a16="http://schemas.microsoft.com/office/drawing/2014/main" id="{299181C5-90B5-B6BC-D6D9-1EF693CB0A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918FB85B-DF6C-BBC4-D48D-2B2DA672D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444" b="92000" l="9947" r="89876">
                        <a14:foregroundMark x1="46359" y1="92444" x2="56661" y2="92222"/>
                        <a14:foregroundMark x1="56661" y1="92222" x2="56661" y2="92222"/>
                        <a14:foregroundMark x1="51510" y1="8889" x2="49201" y2="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2545" y="2606040"/>
            <a:ext cx="5605678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85;p3">
            <a:extLst>
              <a:ext uri="{FF2B5EF4-FFF2-40B4-BE49-F238E27FC236}">
                <a16:creationId xmlns:a16="http://schemas.microsoft.com/office/drawing/2014/main" id="{CEBD4FAB-3B1E-F447-4934-2D554AA5B68A}"/>
              </a:ext>
            </a:extLst>
          </p:cNvPr>
          <p:cNvPicPr preferRelativeResize="0"/>
          <p:nvPr/>
        </p:nvPicPr>
        <p:blipFill rotWithShape="1"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t="24370"/>
          <a:stretch/>
        </p:blipFill>
        <p:spPr>
          <a:xfrm>
            <a:off x="3303270" y="514350"/>
            <a:ext cx="8342845" cy="59664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1D4104-761C-AFA9-BF8A-F195E7969743}"/>
              </a:ext>
            </a:extLst>
          </p:cNvPr>
          <p:cNvSpPr txBox="1"/>
          <p:nvPr/>
        </p:nvSpPr>
        <p:spPr>
          <a:xfrm>
            <a:off x="4183380" y="2423160"/>
            <a:ext cx="67094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Kể về một tấm gương ham học hỏi mà em biết</a:t>
            </a:r>
          </a:p>
        </p:txBody>
      </p:sp>
    </p:spTree>
    <p:extLst>
      <p:ext uri="{BB962C8B-B14F-4D97-AF65-F5344CB8AC3E}">
        <p14:creationId xmlns:p14="http://schemas.microsoft.com/office/powerpoint/2010/main" val="42597403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guyễn Ngọc Ký tấm gương vượt qua nghịch cảnh">
            <a:hlinkClick r:id="" action="ppaction://media"/>
            <a:extLst>
              <a:ext uri="{FF2B5EF4-FFF2-40B4-BE49-F238E27FC236}">
                <a16:creationId xmlns:a16="http://schemas.microsoft.com/office/drawing/2014/main" id="{42D9EE4E-8DAB-0312-6889-D930A0B12F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8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F6D6D"/>
      </a:accent1>
      <a:accent2>
        <a:srgbClr val="FF8B8B"/>
      </a:accent2>
      <a:accent3>
        <a:srgbClr val="FF8180"/>
      </a:accent3>
      <a:accent4>
        <a:srgbClr val="FF9B9A"/>
      </a:accent4>
      <a:accent5>
        <a:srgbClr val="FFAAAA"/>
      </a:accent5>
      <a:accent6>
        <a:srgbClr val="FFAFAF"/>
      </a:accent6>
      <a:hlink>
        <a:srgbClr val="FF6D6D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308</Words>
  <Application>Microsoft Office PowerPoint</Application>
  <PresentationFormat>Widescreen</PresentationFormat>
  <Paragraphs>32</Paragraphs>
  <Slides>19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19</vt:i4>
      </vt:variant>
    </vt:vector>
  </HeadingPairs>
  <TitlesOfParts>
    <vt:vector size="39" baseType="lpstr">
      <vt:lpstr>Bubblegum Sans</vt:lpstr>
      <vt:lpstr>等线</vt:lpstr>
      <vt:lpstr>ITC Avant Garde Std Bk</vt:lpstr>
      <vt:lpstr>#9Slide05 Phobia</vt:lpstr>
      <vt:lpstr>Aptos</vt:lpstr>
      <vt:lpstr>Arial</vt:lpstr>
      <vt:lpstr>Calibri</vt:lpstr>
      <vt:lpstr>Cambria</vt:lpstr>
      <vt:lpstr>Times New Roman</vt:lpstr>
      <vt:lpstr>UVN Banh Mi</vt:lpstr>
      <vt:lpstr>Office 主题​​</vt:lpstr>
      <vt:lpstr>默认设计模板</vt:lpstr>
      <vt:lpstr>Office Theme</vt:lpstr>
      <vt:lpstr>1_Office Theme</vt:lpstr>
      <vt:lpstr>2_Office Theme</vt:lpstr>
      <vt:lpstr>3_Office Theme</vt:lpstr>
      <vt:lpstr>4_Office Theme</vt:lpstr>
      <vt:lpstr>5_Office Theme</vt:lpstr>
      <vt:lpstr>Office 主题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37</cp:revision>
  <dcterms:created xsi:type="dcterms:W3CDTF">2022-09-17T10:58:09Z</dcterms:created>
  <dcterms:modified xsi:type="dcterms:W3CDTF">2025-10-19T03:34:50Z</dcterms:modified>
</cp:coreProperties>
</file>